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9T03:44:04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280">
    <iact:property name="dataType"/>
    <iact:actionData xml:id="d0">
      <inkml:trace xmlns:inkml="http://www.w3.org/2003/InkML" xml:id="stk0" contextRef="#ctx0" brushRef="#br0">9931 11395 0,'0'-18'61,"0"0"-35,35 18 6,-17 0-24,35 0 0,-36 0 0,36 0 0,0 0 0,-18 0 0,36 0 0,-36 0 1,36 0-2,-54 0 2,36 0-3,-18 0 3,-17 0 8,0 0-12,-1 0 5,-17 18 135,-17-18-137,-1 0 8</inkml:trace>
    </iact:actionData>
  </iact:action>
  <iact:action type="add" startTime="120121">
    <iact:property name="dataType"/>
    <iact:actionData xml:id="d1">
      <inkml:trace xmlns:inkml="http://www.w3.org/2003/InkML" xml:id="stk1" contextRef="#ctx0" brushRef="#br0">9948 11659 0,'36'0'38,"-1"0"-28,0 0-3,18 0 4,-35 0-3,35 0 3,17 0-5,-35 0 7,-17 0-4,0 0-4,-1 0 4,1 0-4,0 0 13,-1 0 22,19-17 16,-19 17-50,1 0 4,-1 0-2,36 0-1,-35 0 18,17-18-2</inkml:trace>
    </iact:actionData>
  </iact:action>
  <iact:action type="add" startTime="121272">
    <iact:property name="dataType"/>
    <iact:actionData xml:id="d2">
      <inkml:trace xmlns:inkml="http://www.w3.org/2003/InkML" xml:id="stk2" contextRef="#ctx0" brushRef="#br0">8996 10513 0,'-18'0'14,"1"0"38,-1 0-20,18 17-18,0 19 5,0-19-11,0 1-2,-18 0 1,18-1 1,0 1-1,0 17 18,0-17-1,0-1 8,0 19-1,0-19 28,18 1 5,0-18-37,-1 0-18,36 0 1,0 0 5,-18 0-5,18 0-2,-35-18-2,17 18 11,-17-17-9,-18-1 25,17 18-13,1-18 7,-18 1 108,0-1-101,0-17-11,18 0 81,-18 17-80,17 18 170,1 0-185,17 18-3,1 35 3,-19-18-3,18-18 4,-35 1-2,18 17-1,0-35 2,-1 36 4,1-36 165,0 0-172,-1 0 18,1 0-16,0-18 7,-1-17 1,-17 17-7,0 0-1,0 1 1,0-18-2,18 17 2,-1 0-1,-17-17 0,0 17 8,18-17-8,-18 17 9,0 1-2,0-1 209,-35 0-215,35 1 7,-18 17-9</inkml:trace>
    </iact:actionData>
  </iact:action>
  <iact:action type="add" startTime="125781">
    <iact:property name="dataType"/>
    <iact:actionData xml:id="d3">
      <inkml:trace xmlns:inkml="http://www.w3.org/2003/InkML" xml:id="stk3" contextRef="#ctx0" brushRef="#br0">11871 12682 0,'-18'0'61,"1"0"-30,-1 0-15,0 0-8,1 0 0,-36 0-1,18 0 2,-18 0-1,35 0 0,-53-35 0,54 0 0,-36 0 0,35 35 0,1-36-1,-1 1 3,0 0-3,1-1 2,-1-17-2,-17-17 2,17 17-2,18 35 3,-17-35-4,17 1 4,0 34-3,0-53 1,0 18 0,0 36 0,0-54 1,0 18-2,0 18 2,0-18-2,0 18 0,35 0 1,-18-18 0,36-18 0,-17 18 1,17-17-2,-18 17 3,35-18-4,1 1 3,52-36-2,-87 53 3,52 18-4,-18-1 5,1 19-5,0-19 3,-36 36-2,53 0 2,18-35-1,-18 35-1,18-18 2,-18 1-1,-35 17-1,53-18 1,-89 18 0,36 0 1,18-17-2,-53-1 2,17 18-2,-18 0 0,1 0 1,17 0 0,-17 0 1,0 0 6,-1 0-7,19 0 0,-19 18 0,1-18 1,-18 35-2,35 0 3,0 18-4,18-18 3,-17 1-2,-1 34 1,-17-35 0,17 36 0,0-36 0,-17-17 0,-18 0 0,17-1 1,-17 1 8,0-1-9,0 1-2,0 0 11,0 35-8,0 0 8,0-36-11,0 36 3,-17 0-3,-19-18 4,1 1-3,-18 16 1,36-16-1,-36 17 1,17-18 0,-16 0-1,34-35 1,0 36 1,-17-19-1,0 1 1,35-1-1,-36 1-1,-34 0 1,17 17 10,0-35-12,18 18 4,-1-1-2,-34-17-1,17 36 1,18-19 1,-36 1-2,18-18 2,18 17-2,-36 36 1,18-35 8,1 0-9,16 17 1,19-35 0,-36 18 0,17-1 9,1 18-2,18-35 0,-1 18-7,0-18 0,1 18 1,-19-1-2,1 1 10,17 0-9,-34-1 8,16 1 1,36 0-11,-17-1 4,-1-17-3,0 36 2,1-19-3,-19 1 3,1 17 40,17-35-32,18 18-2</inkml:trace>
    </iact:actionData>
  </iact:action>
  <iact:action type="add" startTime="141371">
    <iact:property name="dataType"/>
    <iact:actionData xml:id="d4">
      <inkml:trace xmlns:inkml="http://www.w3.org/2003/InkML" xml:id="stk4" contextRef="#ctx0" brushRef="#br0">14993 12241 0,'18'-35'95,"-1"35"-64,19 0-22,34 0-1,-17 0 0,35-18-1,0 18 2,1 0-2,-1 0 3,-18 0-3,19-17 0,-1 17 1,18 0 0,-18 0 0,0 0 0,-17-18 0,17-35 0,-35 53 0,17 0 0,1-17 0,-36 17-1,18 0 1,0 0 0,-35 0 0,52 0 0,1-18 1,-36 18-2,0 0 2,36 0-2,-18-35 2,35 17-2,-35 18 3,35 0-4,35-18 3,-70 1-2,53 17 1,18-53-1,-54 53 2,-17 0-2,35 0 2,-35 0-1,18 0 0,-36 0 0,18 0 0,0 0 1,0 0-1,-18 0 0,36 0 0,-54 0-1,54 0 2,-18 0-1,-18 0-1,36 0 2,-18 0-2,-1 0 2,-16 0-2,52 0 4,-18 0-6,-17 0 5,0 0-4,36 0 3,-1 0-2,18 0 1,-18 0 0,35 18 0,-35-18 0,36 0 0,-1 0 0,1 0 0,-71 0 0,0 0 2,17 0-4,-17 0 3,-18 0-1,1 0-1,-19 0 2,1 0-1,0 0 1,-1 0-3,1 0 4,17 0-3,0 0 3,36 0-4,0 0 11,-1 0-10,-35 0 1,18 0 0,-17 0 1,-1 0 5,-18 0-11</inkml:trace>
    </iact:actionData>
  </iact:action>
  <iact:action type="add" startTime="145294">
    <iact:property name="dataType"/>
    <iact:actionData xml:id="d5">
      <inkml:trace xmlns:inkml="http://www.w3.org/2003/InkML" xml:id="stk5" contextRef="#ctx0" brushRef="#br0">15028 13441 0,'18'0'84,"35"0"-74,17 0-3,19 0 2,34-18-3,36 18 3,35 0-2,53 0 1,-53 0-1,18 0 3,-1 0-4,-34-35 2,-1 0 0,-17-1 0,-36 19 0,-35 17 0,1-18 0,52-17 0,-88 35 1,17 0 0,18-18-2,1 18 1,-19-17 0,18 17 0,-17 0 0,17 0-1,36-18 3,-36 18-3,53-53 1,-53 35 0,0 18 2,36-17-4,-36 17 4,71 0-4,-54 0 3,1 0-2,-53 0 1,18-18 0,-36 18 1,-17 0-1,-1-18 0,1 18-1</inkml:trace>
    </iact:actionData>
  </iact:action>
  <iact:action type="add" startTime="148526">
    <iact:property name="dataType"/>
    <iact:actionData xml:id="d6">
      <inkml:trace xmlns:inkml="http://www.w3.org/2003/InkML" xml:id="stk6" contextRef="#ctx0" brushRef="#br0">1358 15487 0,'18'0'62,"-1"0"-54,19 0-1,34 0 2,-52 0-2,52 0 1,1 0 0,0 0 0,-1 0 0,-17 0 0,35 0 0,-17 0 0,-1 0 1,19 0-2,-37 0 2,37 0-1,-1 0 2,35 0-4,-34 0 4,34 0-2,142 0 7,-142 0-9,1 0 2,-36 0 1,35 0-1,-35 0 0,-17 0 1,0 0-2,-19 0 1,1 0 0,18 0 0,-36 0 0,18 0 0,18 0 0,-18 0 2,141 0 7,-141 0-12,35 0 5,18 0-4,-71 0 3,35 0-3,1 0 3,17 0-2,-35 0 1,35 0 0,-35 0 0,35 0 0,-17 0 0,17 0 0,-35 0 0,35 0 0,-17 0 0,17 0 0,-35 0 0,17 0 0,-17 0 0,36 0 1,-54 0-2,53 0 3,88 0 8,-105 0-13,35 0 5,35 0-4,-35 0 4,0 0-4,17 0 5,-35 0-6,36 0 4,-36 0-2,35 0 2,-34 0 19,175 0-26,-176 0 7,-17 0-1,-1 0 0,1 0 0,17 0 0,0 0 2,18 0-3,-18 0 1,1 0-1,-1 0 0,0 0 2,0 0-2,36 0 3,-36 0-4,-18 0 5,1 0-6,17 0 5,-53 0-4,36 0 4,0 0-3,-1-18 1,18 18 0,-35 0 3,0 0-6,18 0 3,17 0-1,0 0 3,0 0-3,-17 0 0,17 0 2,0 0-1,0 0 0,18 0 0,-18 0 1,1 0-2,-1 0 3,0 0-5,0 0 6,36 0-5,-36 0 4,0 0-3,18 0 1,-18 0-1,0 0 3,1 0-4,-1 0 3,-18 0-2,-17 0 1,35 0 0,-35 0 0,35 0-1,-17 0 1,0 0 0,-18 0 0,35 0 0,-35 0 0,17 0 0,-35 0 1,18 0-1,0 0-1,-17 0 1,-1 0-1,0 0 3,18 0-4,-35 0 4,52 0-4,1 0 2,-36 0 0,53 0 0,0 0 0,18 0 1,-18 0-1,-35 0 0,18 0 0,0 0 1,-36 0-1,-18-17 0,1 17 169,0 0-162,-1 0 9</inkml:trace>
    </iact:actionData>
  </iact:action>
  <iact:action type="add" startTime="151830">
    <iact:property name="dataType"/>
    <iact:actionData xml:id="d7">
      <inkml:trace xmlns:inkml="http://www.w3.org/2003/InkML" xml:id="stk7" contextRef="#ctx0" brushRef="#br0">494 11377 0,'18'0'79,"-1"0"-54,1 0-17,35 0 8,-36 0-9,36 0 2,0 0-3,18 0 4,-18 0-4,17 0 3,-17 0-1,0 0 0,18 0 0,-1 0 0,-35 0 0,1 0 1,17 0-1,0 0-1,-36 0 1,36 0 1,-35 0 0,52 0-2,18 0 1,1 0-1,-1 0 2,35 0-2,-34 0 2,69 0-1,-34 0 2,-18 0 0,17 0-1,36 0-3,-71 0 4,18 0-1,0 0-1,-18 0-4,35 53 3,1-53-1,17 0 3,-18 0-1,-34 0 0,16 0 1,-52 0-3,0 0 2,35 0 1,1 18-1,-19-18 0,54 35 0,17-17 0,-18-18 0,-35 17-1,36 18 2,-1-35-2,-17 36 2,-18-36-2,-17 17 2,0-17-2,-54 18 1,18-18-1,-17 0 2,0 0-1,35 18-1,0-1 2,-18-17-1,35 18 0,-52-18 1,17 0-2,1 0 1,-19 0 8,1 0 58,0 0-67,-1 0 4,18 0 3,-17 0 1</inkml:trace>
    </iact:actionData>
  </iact:action>
  <iact:action type="add" startTime="153505">
    <iact:property name="dataType"/>
    <iact:actionData xml:id="d8">
      <inkml:trace xmlns:inkml="http://www.w3.org/2003/InkML" xml:id="stk8" contextRef="#ctx0" brushRef="#br0">1658 8114 0,'-18'0'33,"1"0"-26,-1 0 0,18 53 2,-35-36-1,17 54 5,1 0-9,-1-1 0,0 18 4,-35 53 1,53-35-1,-17 18-1,-1 70 2,-17-53-1,35-53 0,-35 71 0,17-36 1,18 1-3,-18-1 5,1 1-6,-1-54 5,0 18-3,18 1 1,-17 16-1,17-52 2,0 18-2,0-18 2,0 0-2,0-36 2,0 36-2,0 18 2,0-53-1,0 34 0,0-34-1,0 35 1,0 0-1,0-18 1,0 0 1,0 1-1,0-19 1,0 1-2,0 17 2,0-17 7,0 0 16,0-1-15,0 1-11,0 17 2,0-17 0,0 17 0,0 0 0,0-17 0,0 0 1,0-1-2,0 19 1,0-1 0,0 0-1,17 36 2,-17-36-1,18 35 0,-18-17 0,0 0 0,0 0 2,18-35-4,-18 17 10,0-17 1,35-54 199,-35 1-207</inkml:trace>
    </iact:actionData>
  </iact:action>
  <iact:action type="add" startTime="154998">
    <iact:property name="dataType"/>
    <iact:actionData xml:id="d9">
      <inkml:trace xmlns:inkml="http://www.w3.org/2003/InkML" xml:id="stk9" contextRef="#ctx0" brushRef="#br0">2505 8484 0,'-71'36'10,"36"-19"-6,-18 36 6,0 0-3,0 0 3,0 53-3,0-36 1,-17 1 0,17 17 0,-35 18 0,-1 0 1,37-36-1,-19 19-1,-17-19 0,-36 54 1,36-72 1,-18 54-1,71-70 1,0-1-2,17 0 2,0 0-1,1-17 112</inkml:trace>
    </iact:actionData>
  </iact:action>
  <iact:action type="add" startTime="155643">
    <iact:property name="dataType"/>
    <iact:actionData xml:id="d10">
      <inkml:trace xmlns:inkml="http://www.w3.org/2003/InkML" xml:id="stk10" contextRef="#ctx0" brushRef="#br0">3334 9031 0,'-106'53'13,"71"-35"-4,-71 52 0,-35 18 0,17 18-1,-52 18-3,-18 34 3,88 19-1,-18-18 1,19 17 0,16-70 1,54-18-2,-18-17 2,53-19-1,-17-34 1,17 0-1,0-1 81,35-17-84,18-35 4</inkml:trace>
    </iact:actionData>
  </iact:action>
  <iact:action type="add" startTime="156208">
    <iact:property name="dataType"/>
    <iact:actionData xml:id="d11">
      <inkml:trace xmlns:inkml="http://www.w3.org/2003/InkML" xml:id="stk11" contextRef="#ctx0" brushRef="#br0">4127 9543 0,'-70'88'7,"140"-176"-6,-281 246 7,52-52 0,-35 35 0,0 0-3,18-17 2,-18 17 2,17 0-4,1-17 1,35-19 3,35 19-1,53-89-1,0 0-2,53-17 4</inkml:trace>
    </iact:actionData>
  </iact:action>
  <iact:action type="add" startTime="156811">
    <iact:property name="dataType"/>
    <iact:actionData xml:id="d12">
      <inkml:trace xmlns:inkml="http://www.w3.org/2003/InkML" xml:id="stk12" contextRef="#ctx0" brushRef="#br0">4692 10125 0,'0'17'17,"-106"36"-12,36 18 2,-72 17 1,37-17-1,-19 17 1,-70 18 0,18-1 0,-18-16 1,70-54-2,-17 35 1,35 19 0,89-72 0,-1-17 0,18-17 64,53-1-63,0-17-2,-18-1 2,-17 19-2,52-18 1</inkml:trace>
    </iact:actionData>
  </iact:action>
  <iact:action type="add" startTime="157387">
    <iact:property name="dataType"/>
    <iact:actionData xml:id="d13">
      <inkml:trace xmlns:inkml="http://www.w3.org/2003/InkML" xml:id="stk13" contextRef="#ctx0" brushRef="#br0">5715 10513 0,'-53'17'5,"-17"19"-1,-36-1 11,35 18-9,-70 35-2,70-53 3,-52 54-1,17-54 2,0 53-2,0 0 3,36-53-2,17 18 1,35-35 0,1-18 73,-1 0-72,0 35-1,1-17 0,-1-18 7,18 18-5,-35-18 4,17 0-7,1 17 0,-19 19 1,1-19 1,-53 18 9,70-17-12,18 0 3,-17-18-2</inkml:trace>
    </iact:actionData>
  </iact:action>
  <iact:action type="add" startTime="162652">
    <iact:property name="dataType"/>
    <iact:actionData xml:id="d14">
      <inkml:trace xmlns:inkml="http://www.w3.org/2003/InkML" xml:id="stk14" contextRef="#ctx0" brushRef="#br0">14781 15169 0,'18'-17'141,"35"17"-132,0 0 0,-18 0-1,36 0 2,-54 0-2,54 0 0,-1 0-2,-52 0 3,53 0-3,17 0 2,-18 0-1,1 0 2,-36 0-1,36 0-1,-18 0 1,-36 0 0,72 0 0,-37 0 1,-16 0-1,-1 0-1,18 0 2,0 0-2,-36 0 1,54 0 0,0 0 0,-54 0 0,54 0 1,-18 0-2,-18 0 2,18 0-2,-18 0 3,0 0-4,-17 0 5,17 0-5,-17 0 4,0 0-5,-1 0 28</inkml:trace>
    </iact:actionData>
  </iact:action>
  <iact:action type="add" startTime="169814">
    <iact:property name="dataType"/>
    <iact:actionData xml:id="d15">
      <inkml:trace xmlns:inkml="http://www.w3.org/2003/InkML" xml:id="stk15" contextRef="#ctx0" brushRef="#br0">14764 15134 0,'-18'0'6,"0"0"27,-17 0-16,18-17 6,-1 17-15,0-18 2,-17 18-4,17-18 4,1 1-4,-19-1 3,19 18-2,17-18 1,-53-17 0,53 17 0,-18 18 0,-17-35 0,17 17 0,-17-17 16,17 18-9,18-19 26,-17 19-33,17-1 2,-18-35-4,18 35 4,-35-17-3,35 0 2,-18 0-4,18 17 5,0 0-3,0-35 17,0 36-16,0-18 19,0 17-17,0 0-2,0-35 2,0 36 1,0-19-5,0 1 9,0 0-6,0 17-1,18 1 2,-18-19-4,17 19 4,1-1 6,0-35-10,-1 35 3,1-17 7,0 18-8,-1-1-1,1-17 1,0 17 1,-1 0 6,19-35-8,-1 36 11,-18-1-11,1-17 1,0 35 0,-1-18 0,19 1 9,-19 17-10,1-36 1,0 36 0,-1 0 1,18-17 14,-17 17-14,35 0 9,-35 0-12,-18-18 2,17 18-1,1 0 2,0 0-1,17 0 0,0 0 0,-17 0 1,17 0-2,18-35 0,0 35 1,-35 0 0,34 0 1,-16 0-2,-1 0 2,36 0-1,-36 0 0,0 0-2,18 0 5,0 0-5,-35 0 4,34 0-4,19 0 3,-53 0 0,88 0 7,-71 0-10,0 0 2,0 0 0,-17 0 0,17 0 0,-17 0 0,0 0-1,-1 0 10,1 0-1,-1 0 0,1 17-8,17-17-1,-17 0 2,0 18-2,35 0 2,-36-18-2,18 0 18,-17 17-18,0 1 2,35-18 7,-36 35-9,19-17 2,-19 0-1,1-1 0,17 1-1,-17-18 10,17 17-9,-35 1-1,35 0 11,-17 17-1,0-17-11,17-1 2,-35 1 0,18 17 2,17 0-5,0 1 6,-17-19-5,-18 1 10,17 0 1,1-1-10,-18 1 2,18-18 6,-1 18-6,19 17 7,-36-18 48,17 1-54,-17 0 22,18 17-16,-18-17-2,0-1-6,17 1 0,-17 0 7,0-1-7,0 19 8,0-19-8,0 1 0,0 35 9,0-36 7,0 19-16,0-19 10,0 1-11,0 0 3,0-1-1,-17 1 0,17 17 18,0-17-11,0-1 22,0 19-22,-18-36-9,18 17 2,-17 1 24,-1 0 1,0-1-11,18 1-7,0-1 0,-17-17-9,-19 36 9,36-19 1,-17-17-8,-1 0-2,0 18 0,1 0 10,-1-18-10,1 17 2,-1 1 8,0 0 5,1-18-13,-1 0-2,0 17 3,1-17 5,-1 18-1,0-18 2,-17 0 16,0 18-24,0-18 130,-1 17-112,36 1 28,-35-18-37,17 0-9,1 0 8,-1 0 0,0 17-5,1-17 328,17-17-323</inkml:trace>
    </iact:actionData>
  </iact:action>
  <iact:action type="add" startTime="185702">
    <iact:property name="dataType"/>
    <iact:actionData xml:id="d16">
      <inkml:trace xmlns:inkml="http://www.w3.org/2003/InkML" xml:id="stk16" contextRef="#ctx0" brushRef="#br0">17568 15328 0,'36'0'31,"52"0"-19,53 0-6,-35 0-1,0 0 4,17 0-1,1 0 0,17 0 1,17 0-1,-34 0-1,17 0 2,-18 0-2,19 0 2,16 0-2,-17 0 1,-17 0 2,52 0-1,-52 0-4,17 0 3,0 0-1,-18 0 3,1 0-3,17 0 2,-18 0-2,1 0 3,-1 0-4,19 0 1,-54 0 1,35 0 0,-35 0 0,36 0 0,-1 0 0,18 0 0,-52 0 1,34 0-2,1 0 1,-1 0 1,-35 0-2,0 0 1,54 0 0,-54 0 1,18 0 1,-18 0-4,-18 0 4,19 0-4,-37 0 4,90 0-4,-54 0 3,35 0-2,1 0 1,-36 0-1,35 0 2,-34 0-1,87 0 1,-88 0-2,53 0 0,-17 0 3,-1 0-3,1 0 1,-36 0 0,35 0 1,-34 0-2,34 0 1,-70 0 0,35 0 1,0 0-3,18 0 5,-18 0-5,1 0 3,34 0-2,-35-17 3,0 17-4,36-18 4,-1 18-4,-34 0 4,16-18-3,1 18 0,0 0 1,0 0 0,17 0 0,36 0 0,-18 0 0,36 0 0,-36 0 1,70 0-2,-70 0 1,71 0 0,-35 0 0,-19 0 0,19 0 0,-71 0 0,52 0 2,36 0-4,-17 0 4,-19 0-4,-34 0 4,17 0-4,-18 0 5,19 0-6,16 0 5,-17 0-4,1 0 2,34 0 0,-53 0 1,54 0-1,-89 0-1,35 0 1,1 0 1,-36 0-2,0 0 1,71 0 0,-35 0 0,-19 0 0,19 0 0,17 0 1,-18 0-2,-17-53 1,-35 36 0,-36 17 0,36 0-1,-54 0 2,1 0-2,0 0 3,-1 0-3,1 0 1,0 0 0,17 0-1,0-18 2,0 18 0,36-18-2,-53 1 1,17 17 0,-18-18 0,-34 18 202,-1 0-197,1 0-3,-1 0-4,0 0 3,1 0-2,-1 0 1,0 0 9</inkml:trace>
    </iact:actionData>
  </iact:action>
  <iact:action type="add" startTime="195435">
    <iact:property name="dataType"/>
    <iact:actionData xml:id="d17">
      <inkml:trace xmlns:inkml="http://www.w3.org/2003/InkML" xml:id="stk17" contextRef="#ctx0" brushRef="#br0">18045 11994 0,'-36'0'7,"1"0"2,17 0-3,-35 0 4,36 0-3,-36-17 1,35 17-1,1 0 9,-36-35-7,17 17 7,1 0-8,0 1 0,17-19-1,1 36 1,-36-35 0,17 0 1,1-1-2,-18 1 2,18 0-1,17-36 0,-35 18 2,0 1-4,36-1 4,-18 35-3,17 0 3,-17-17-4,35 17 19,0-17-19,0 0 10,0-18-8,0 18-1,0-18 2,0-35-1,0 17 0,17 0 0,1 19-1,0-1 2,-1-36-1,36 37 1,-35-1-2,35-18 2,-18 36-1,18-18 0,-18 18-1,36-1 2,-1 1-2,54 0 3,-18-36-5,17 54 5,36-19-3,17-17 1,36-17 1,-36 35-1,-17-1-1,88 1 1,-53 0 0,-71 35 1,54-18-2,-54 18 1,-35 0 0,36 0 0,-54 0-1,1 0 2,-36 0-1,36 18 0,-18-1 1,0 19-3,0 17 4,17-18-4,-17 35 6,53 19-8,-53-37 6,0 19-4,-18-18 3,0 17-2,-17 1 3,53 35-3,-54-36 1,1 54 1,35-36-1,-36 18 0,1-36-2,-18-34 3,35 34-2,-35-34 2,0 34-2,0-35 2,18 1-2,-18 17 2,0-36-1,0 36 0,0 0-1,0-18 2,0 1-1,0 17 1,0-18-2,0 0 3,0 18-5,-18-18 12,18-17-9,-53 35 0,18-35 0,17-18 0,-34 17 0,-19-17 0,-17 0 0,0 0 1,17 0-3,-17 0 2,0 0 0,17 0 0,-17 0 0,35 0 0,-18 0 0,1 0 1,-18 0-1,35 0 7,17 35-5,19-35 54,-1 0-40,1 0 16</inkml:trace>
    </iact:actionData>
  </iact:action>
  <iact:action type="add" startTime="200606">
    <iact:property name="dataType"/>
    <iact:actionData xml:id="d18">
      <inkml:trace xmlns:inkml="http://www.w3.org/2003/InkML" xml:id="stk18" contextRef="#ctx0" brushRef="#br0">14658 12224 0,'-18'-18'69,"36"18"-21,-18-18-38,18 18-2,-1 0 0,1 0-2,17 0 4,-17 0-4,-1 0 11,36 0-6,-35 0 3,0 0-6,-1 0 0,1 0 1,17 0 0,-17 0 4,-1 0-4,19 0 15,-19 0-8,1 0 7,17 0-15,-17 0 23,0 0-5</inkml:trace>
    </iact:actionData>
  </iact:action>
  <iact:action type="add" startTime="211258">
    <iact:property name="dataType"/>
    <iact:actionData xml:id="d19">
      <inkml:trace xmlns:inkml="http://www.w3.org/2003/InkML" xml:id="stk19" contextRef="#ctx0" brushRef="#br0">23742 10583 0,'53'0'215,"0"0"-205,17 0-4,19 0 4,-19 18-5,1-18 5,-1 18-2,-35-18 1,54 17-1,-36 1-2,-1-18 3,-16 0 2,34 18 2,-34-18-2,34 0-7,-52 0-3,35 0 6,17 0 2,-34 0 0,16 0-4,-16 17 5,52 1-3,-53-18 2,36 0-3,-1 35 3,-17-35-2,18 18 4,-18-18-6,0 0 5,17 17-5,1-17 4,-54 0-1,54 0 0,-1 0 0,1 36 0,-18-36 0,0 17 0,53-17 0,-18 18 0,35-18 2,-52 18-4,17-18 4,71 0 5,-106 0-9,0 0 4,0 0-3,-36 0 2,36 0-2,-18 0 3,-17 0-4,17 0 4,-17 0-4,17 0 4,1 0-4,-1 0 2,0 0 0,18 0 1,-35 0-2,52 0 1,-17 0 0,-35 0 0,52 0 0,-52 0 0,53 0-1,-1 0 1,-17 0 1,0 0-1,17 0-1,19 0 1,-19 0 0,1 0 0,17 0 1,0 0-2,0 0 3,36 52-4,-1-34 4,1 0-3,17-18 2,18 0-3,17 0 2,-35 0 1,36 0-2,-1 0 2,36 0-1,17 0 0,-17 0 0,-71 0 0,35 0 0,-17 0-1,-71 0 2,0 0-1,-35 0 0,-35 0 0</inkml:trace>
    </iact:actionData>
  </iact:action>
  <iact:action type="add" startTime="213317">
    <iact:property name="dataType"/>
    <iact:actionData xml:id="d20">
      <inkml:trace xmlns:inkml="http://www.w3.org/2003/InkML" xml:id="stk20" contextRef="#ctx0" brushRef="#br0">25153 7391 0,'0'35'55,"0"0"-47,0 18 2,0-18 0,0 36-1,0-18 3,0 0-5,35 35-4,-17 0-1,0 18 7,-1-35-1,36 17 1,-53-35-2,18 35 1,-18-53 0,17 18 2,1 18-4,-18-18 3,0 17-3,18-17 4,-18 35-3,0-70 2,0 35-3,0-18 3,0 18-1,0-18 0,0 1 0,0-1-1,0 18 2,0-18-1,0 18 0,0 0 1,0-18-1,0 18-1,0 18 2,0-36-2,0 18 4,0 17-6,0-52 5,0 35-3,0-18 2,0 18-2,0-35 3,0 35-4,0-36 3,0 36-3,0-35 2,0 35 0,0 0 0,0-18 0,0 0 1,0 36-1,0-1 0,0-17-1,0-17 5,17 87 1,1-70-6,-18 17 1,0-17 1,18-17-2,-18 17 2,0-36-2,0 19 1,0-19 0,0 1 1,0 17-2,0 0 2,0 18 7,0-35-8,0 52 1,35-17 1,-35-17-2,0 17-3,0-18 2,0 18 1,18 0 0,-18-18 0,0 36 0,17-19 0,-17 1-1,0 0 2,18-35-2,-18 35 2,0-18-1,0-17 0,35 17-1,-35-17 20,0-1-22,0 1 4,0 0-2,0 17 10,0-18-10,0 1 9,0 17 73,0-17-81,0 0 8,0-1-5,0 1-7,0 0 6,0-1-3,0 1 8,0 0-7,0-1-1,18 36 10,-1-18 0,-17 1-9,18-19 8,-18 1-8,0 0 65,18 17-64,-18-18-2,0 1 2,0 0-2,17-18 4,-17 35 10,0-17 27,0-1-40,0 36 0,18-18 0,-18-17 2,0 0-3,0-1 12,0 19 107,0-19-113,0 36-5,0 18 2,0-18-1,0 123 6,0-88-8,0-17 1,0-1 0,18-34 417,17-1-416</inkml:trace>
    </iact:actionData>
  </iact:action>
  <iact:action type="add" startTime="216614">
    <iact:property name="dataType"/>
    <iact:actionData xml:id="d21">
      <inkml:trace xmlns:inkml="http://www.w3.org/2003/InkML" xml:id="stk21" contextRef="#ctx0" brushRef="#br0">30709 10777 0,'36'18'174,"16"-18"-165,-34 18-3,35-18 4,-18 17-3,1 19 8,-19-36-12,1 0 2,0 17 108,-1-17-105,1 0 0,-1 18 0,1-1 121,-18 19-99,-18-36-20,18 17-4,-35-17 3,0 18 11,17 0-14,-17-18 8,17 0-4,1 0 5,-36 17 1,53 1 104,-18 0-82,0-1-13,18 1-18,-35-1 2,35 1 6</inkml:trace>
    </iact:actionData>
  </iact:action>
  <iact:action type="add" startTime="218166">
    <iact:property name="dataType"/>
    <iact:actionData xml:id="d22">
      <inkml:trace xmlns:inkml="http://www.w3.org/2003/InkML" xml:id="stk22" contextRef="#ctx0" brushRef="#br0">31979 11042 0,'-17'0'70,"-1"35"-60,-17-17-3,35-1 1,0 1 6,-18 0 3,18-1 63,35-17-72,18 0 0,-17 0-2,-1-17 2,18-19 1,0 19-1,-36 17 0,-17-18-1,36-17 1,-19 35 0,-17 18 136,0-1-136,0 36 0,0-35 0,0 35 0,0-18 1,0 0-1,0 18 1,0 0-1,0-35-1,0 35 3,0-36-4,0 36 10,0-35-6,0 17 6,0-17-2,0-1-6,0 1 0,-17 0 56,-1-18-47,-17 0-1,17 0-8,18-18-1,-35-17 3,-1 17 5,36-17 33,0 17-41,18 1 1,17-1 0,18 18 0,18-35 0,17 35 0,-35 0-1,-35-18 1,-1 18 1,-34 0 111,-36-18-112,17 1 1</inkml:trace>
    </iact:actionData>
  </iact:action>
  <iact:action type="add" startTime="220078">
    <iact:property name="dataType"/>
    <iact:actionData xml:id="d23">
      <inkml:trace xmlns:inkml="http://www.w3.org/2003/InkML" xml:id="stk23" contextRef="#ctx0" brushRef="#br0">25171 7126 0,'-18'0'30,"18"18"-13,-18-18-9,1 17 0,17 1 1,-18 0-2,0 17 2,18-17-2,-35-1 1,35 18-1,0-17 1,-17 0 1,-1 17 0,-17 0-2,-1 1 0,-17 17 2,36-36-2,-36 18 2,18-17-3,-18 0 4,53-1-3,-18-17 1,18 18 10,18-36 60,-18 1-69,35-1-2,36 0 2,-36 1-1</inkml:trace>
    </iact:actionData>
  </iact:action>
  <iact:action type="add" startTime="220743">
    <iact:property name="dataType"/>
    <iact:actionData xml:id="d24">
      <inkml:trace xmlns:inkml="http://www.w3.org/2003/InkML" xml:id="stk24" contextRef="#ctx0" brushRef="#br0">25153 7161 0,'18'0'24,"-1"0"-7,1 0-12,0 36 11,17-1-8,0 35 0,18-17 0,0 0 0,18 36 0,-19-54 0,-16 0 0,34 0 1,-52-35 7,-18 18 2,18 0-14,-1-18 52,-17-18-8,0-17-40,0-1 0,-17-16 1</inkml:trace>
    </iact:actionData>
  </iact:action>
  <iact:action type="add" startTime="221423">
    <iact:property name="dataType"/>
    <iact:actionData xml:id="d25">
      <inkml:trace xmlns:inkml="http://www.w3.org/2003/InkML" xml:id="stk25" contextRef="#ctx0" brushRef="#br0">25594 6809 0,'0'-18'21,"18"18"-4,17 0-9,0 0 8,18 0-8,-35 0 9,17 0 0,-35 18 167,0 17-137,-18 0-32,-17-17 3,0-18-11,0 53-1,17-53 3,18 17-1,-18 1 16,1 0 65,17-1-66,0 36-7,17-53-8,1 18 0,0-18 0,34 0 0,-34 17 0,17-17 0,-17 0 0,0 0 0,17 0 0,-17 0 0</inkml:trace>
    </iact:actionData>
  </iact:action>
  <iact:action type="add" startTime="222945">
    <iact:property name="dataType"/>
    <iact:actionData xml:id="d26">
      <inkml:trace xmlns:inkml="http://www.w3.org/2003/InkML" xml:id="stk26" contextRef="#ctx0" brushRef="#br0">25541 6879 0,'35'0'246,"1"18"-236,17-18-3,-53 17 2,17-17 0,18 0 14,-17 0 6,0 0-19,17 18-1,-17-18 17</inkml:trace>
    </iact:actionData>
  </iact:action>
  <iact:action type="add" startTime="234574">
    <iact:property name="dataType"/>
    <iact:actionData xml:id="d27">
      <inkml:trace xmlns:inkml="http://www.w3.org/2003/InkML" xml:id="stk27" contextRef="#ctx0" brushRef="#br0">23177 10583 0,'18'0'230,"17"0"-219,36 0-1,-53 0-2,35 18-2,-18 0-1,18-18 3,-36 17 7,19-17 2,-19 18 119,36-18-105,-35 0-23,-1 18 0,19-18 0,-19 0 0,1 0 1,17 0-1,-17 0-1,0 0 10,-1 0 7,1 0 1,-1 0-17,1 0-1,0 0 10,-1 0-10,1 0 1,17 0 8,-17 0 1,0 0 24,-1 0-34,1 0 17,0 0 79,-1 0-95,1 0-1,-1 0 9,1 0 8,17 0 17</inkml:trace>
    </iact:actionData>
  </iact:action>
  <iact:action type="add" startTime="236413">
    <iact:property name="dataType"/>
    <iact:actionData xml:id="d28">
      <inkml:trace xmlns:inkml="http://www.w3.org/2003/InkML" xml:id="stk28" contextRef="#ctx0" brushRef="#br0">25030 7955 0,'-142'106'7,"19"-18"0,-18 53 1,0-17 0,35-54 1,-53 54 0,106-71 1,-53 35-5,36-35 4,17 0-2,-35 0 2,88-36-1,-36 1-1,-16 17 0,52-17 1,-18-1 0,-35 1 1,53 0-2,-71 17 9,54-17 1,-18-1-7,17 1-3,-17 0 2,17-1 8,0-17-11,18 18 10,-17 17-9,-19-35 9,19 18-8,17-1 1,-18 1 7,18 0-9,0-1 1,-17 1 1,17 17 14,-18-17-12,0 0 10,1-1-5,17 1-6,-18-1 6</inkml:trace>
    </iact:actionData>
  </iact:action>
  <iact:action type="add" startTime="238006">
    <iact:property name="dataType"/>
    <iact:actionData xml:id="d29">
      <inkml:trace xmlns:inkml="http://www.w3.org/2003/InkML" xml:id="stk29" contextRef="#ctx0" brushRef="#br0">25964 7849 0,'-158'106'11,"69"-35"-7,-16 17 4,-1 0 0,0-17 0,0 52-1,0-52 3,-35 52-3,18-52 1,-18 35 0,35-18 1,-18 0-1,1-35-1,-54 53 3,54-1-3,17-16 2,-35-1-1,18 0 0,17 18-1,18-53 2,17 35-2,-35 0 2,53-70-2,0 35 2,-17-18-1,17 18-1,18-18 2,17 1-2,-35 16 1,35-34 1,1 17 2,-19 1-5,19-19 1,17 1-1,-18 0 11,18-1 7,-17 1-7,17-1 0</inkml:trace>
    </iact:actionData>
  </iact:action>
  <iact:action type="add" startTime="238738">
    <iact:property name="dataType"/>
    <iact:actionData xml:id="d30">
      <inkml:trace xmlns:inkml="http://www.w3.org/2003/InkML" xml:id="stk30" contextRef="#ctx0" brushRef="#br0">27693 7832 0,'0'0'1,"-53"70"2,-17 36 6,17-35-4,17 34 5,-52-34-4,-18 70 3,1-35-2,-37 35 1,1-35 0,-53 70 5,0 1-10,18-19 6,-1-16-2,-17 34 2,36-70-1,52-36-1,0-17 1,18 0 0,35-35 0,-18-1 1,18 1 0,1 0-2,16 17 2,1-17-2,17-18 3,1 0 44,-19 0-46,1 17 0,17-17 15,1 0-7,-1 0 24,-17 18-32,17 17 1,-35 18-1,36-18 0,-36 1 0,18 17 1,-1-18-1,36 0 0,-17-17 73,-1 17-80,0-35 11,18 18-4,-17-1 0,-1-17 57,18 18-56,0 0-2,-18-1 4,1-17-5,87-53 66,-34-17-62</inkml:trace>
    </iact:actionData>
  </iact:action>
  <iact:action type="add" startTime="239928">
    <iact:property name="dataType"/>
    <iact:actionData xml:id="d31">
      <inkml:trace xmlns:inkml="http://www.w3.org/2003/InkML" xml:id="stk31" contextRef="#ctx0" brushRef="#br0">26458 8343 0,'-88'71'4,"18"-18"5,-54 52-1,18 1-1,-17 35 1,-1 1 0,-17-19 1,35 18-1,-17 18 0,17-53 0,-53 35-1,53-18 2,-52-17-1,17 0 0,0 17 0,17-34 0,-17-1 0,70-35 0,-34 35 1,-1-53-2,35 0 2,36 1-2,0-19 9,17-17-6,0 18 94,1-18-87</inkml:trace>
    </iact:actionData>
  </iact:action>
  <iact:action type="add" startTime="241105">
    <iact:property name="dataType"/>
    <iact:actionData xml:id="d32">
      <inkml:trace xmlns:inkml="http://www.w3.org/2003/InkML" xml:id="stk32" contextRef="#ctx0" brushRef="#br0">28310 8431 0,'-105'89'4,"-1"-19"5,-71 54-2,54-19 2,-18 37-1,-18-1-1,-17 0 2,-18 0-1,17 35 0,-52 18 0,0 0 0,-107 53 0,90-88 0,-1-18 0,35-17 1,18-36 0,35 18 0,89-71-1,-1 0-2,36-17 4,52-53 45,36-36-46,35-35 5,-35 18-8,-17 17-1,34-34 0,-34 69 4</inkml:trace>
    </iact:actionData>
  </iact:action>
  <iact:action type="add" startTime="241816">
    <iact:property name="dataType"/>
    <iact:actionData xml:id="d33">
      <inkml:trace xmlns:inkml="http://www.w3.org/2003/InkML" xml:id="stk33" contextRef="#ctx0" brushRef="#br0">28769 9119 0,'0'0'0,"-123"141"6,52-70 1,-70 123 3,53-53-4,-18-35 4,-18 17-4,71-17 4,-70 35-3,35-35 1,-18 0 0,53-35 0,0-19 0,18-16 0,35-19 9,-18-17 70,-17 0-79,0-17 8</inkml:trace>
    </iact:actionData>
  </iact:action>
  <iact:action type="add" startTime="242456">
    <iact:property name="dataType"/>
    <iact:actionData xml:id="d34">
      <inkml:trace xmlns:inkml="http://www.w3.org/2003/InkML" xml:id="stk34" contextRef="#ctx0" brushRef="#br0">30127 9084 0,'0'0'1,"-88"71"3,-18 34 7,-53 19-5,1 17 4,-19-35-4,19 17 3,-1 1-1,0 17 0,18-35 0,0 0 1,70-18-2,18-35 1,36-36 0,17 1 0,0 0 88,17-18-87</inkml:trace>
    </iact:actionData>
  </iact:action>
  <iact:action type="add" startTime="243089">
    <iact:property name="dataType"/>
    <iact:actionData xml:id="d35">
      <inkml:trace xmlns:inkml="http://www.w3.org/2003/InkML" xml:id="stk35" contextRef="#ctx0" brushRef="#br0">30745 9225 0,'0'0'1,"-36"53"6,-34 35-1,-18 18 3,-1 0-2,-34 17 2,-106 18-3,17-17 3,-35-1-1,35-34 0,-35 16 1,18-52-1,35 0-1,123-35 2,36 0-2,0-18 1,17 17 531,18 1-532,0-1 0,0 36 1,0 18 1,0-36-1,0 53 0,0-17-1,0 17 2,0-35 1,0-18-4,0 1 2,0-19 0,-17-34 408</inkml:trace>
    </iact:actionData>
  </iact:action>
  <iact:action type="add" startTime="250780">
    <iact:property name="dataType"/>
    <iact:actionData xml:id="d36">
      <inkml:trace xmlns:inkml="http://www.w3.org/2003/InkML" xml:id="stk36" contextRef="#ctx0" brushRef="#br0">23971 7214 0,'0'18'232,"0"0"-224,0-1 7,0 1-5,0-1 6,0 19-2,0-19 2,0 1 7,0 17-15,0-17 24,0 0-15,18-1 23,0 1 7,-18 0-30,0-1-10,0 1 10,17-1-9,-17 1 8,35 17-8,-17-17 8,-18 0 0,0-1-9,0 1 1,18 0 0,-18-1 0,0 1 1,35 17 0,-35-17 14,0-1-13,18 19 6,-18-19 0,0 1-10,0 0 2,0-1 8,17 1-9,-17-1 1,0 1 0,18 17 0,0-17 0,-18 17 9,0 18-9,17 0 8,-17-18-1,0 1-5,18-19-2,-18 1 7,0 17-13,0 1 11,0-19-3,35 18-4,-35-17 11,18 17-9,-18-17-1,17 17 1,-17-17 8,0 17-7,0 0 6,18 1-6,0-19-1,-1-17 0,-17 18 1,0 0 6,0-1-7,18 1 0,0 17-1,-1-17 3,1 0-3,-18-1 8,17 1-11,-17 17 2,18 0 1,0-35 1,-18 18 0,17 17 2,1-17-4,17 17 1,-17 0 1,-18-17 0,0 0 1,18 17-2,-1 0 9,1-35-8,0 18 0,-18 0 0,0 34 9,17-16-2,-17-19 9,18 1-15,-1 0-2,-17 17 21,18 0-15,-18 1 11,18-19-16,-18 1 8,35 17-8,-35-17 9,0-1-10,0 1 1,18 35-1,-1-18 20,-17-17-20,36 17 8,-36-17-5,0-1 5,17 1-9,1 17 4,-18 1 5,17-36-8,-17 17 1,0 1 0,18-1 1,0-17 6,-1 53 2,1-35-10,-18 17 17,18-17-16,-1 0 8,1-1 2,-18 1-12,0 0 3,18-1-3,-1 1 4,1-1 7,-18 1 0,35 17-3,-17-17-7,-18 0 2,17-1 15,19 1-16,-36 0 0,0-1 0,17 1 18,-17-1-19,18 1 2,0-18 13,-18 18-12,17-1 6,1-17-9,-18 18 1,0 0-1,18-1 1,-1-17 0,1 18 0,-18 0 0,17-18 0,1 17 9,-18 1-9,18-1 7,-1-17-8,1 18 10,0 17-2,-1-17 2,1 0-2,0 17 11,-18-17-4,17-1-14,1-17 8,-18 36 0,0-19 9,17 1-10,-17 17 14,36-17-18,-36-1 15,0 19-20,17-19 10,-17 19 0,0-19 0,18 18-8,-18-17 0,35 17 0,-17-17 8,-18 0-6,0-1-3,0 19 0,18-19 2,-18 1 7,35 17-7,-18 18 14,1-35-7,-18 17-6,35 0-4,-17-17 3,0-18-2,-18 35 2,17-17-2,1-1 2,17 19-2,-35-19 2,18 19-2,17-1 1,0 18 9,18-18-10,-35-35 1,-18 18 1,0-1-1,35 1 0,18 35 7,-53-35-7,18-1 0,-1-17-1,1 35 3,17-17-3,1 0 2,-19-18-2,19 35 2,-1 0-3,0-17 3,-17 0-2,-1-1 2,19 19-2,17 16 10,-36-34 6,1 0-16,0 17 11,34 0-11,-34 1 2,0-36-2,17 70 2,-17-35-2,-1-17 1,1 0-1,0 17 2,-1-35 0,18 53-1,1 0-1,-19-53 2,19 35-2,-36 0 4,35-17-6,-17 0 4,17 35-2,-18-53 1,19 35 0,-1 0 0,-17 0 1,35 1-1,0-19 0,-18 19 0,18-1 0,-18 0 0,0-17 0,1-1 0,-19 1 0,1 0 0,17 17 1,-17-35-1,-18 18 0,17-1 0,36 18 0,-35-17-2,17 17 4,-17-17-3,-1 0 2,19-18 5,-19 17-5,19 19 14,-19-36 18,-17-18 103,0 0-136</inkml:trace>
    </iact:actionData>
  </iact:action>
  <iact:action type="add" startTime="255352">
    <iact:property name="dataType"/>
    <iact:actionData xml:id="d37">
      <inkml:trace xmlns:inkml="http://www.w3.org/2003/InkML" xml:id="stk37" contextRef="#ctx0" brushRef="#br0">23001 15610 0,'-18'0'37,"1"0"-27,-1 0-3,-17 0 3,0 0-4,-36 0 11,18 0-2,-35 0-6,-36 0-1,-34 0-3,-19 0 0,1 0-1,17-35 5,18-18-1,18 53 1,17-35-2,18 0 3,52 17-4,-17-17 4,36 17-4,-1-17 5,0-18-6,18 0 3,-35-18-1,18 36 1,-1-106 0,0 35 0,-52 0 0,52 18 1,18 35-2,-18 0 2,-17 0-1,35 18 0,0-35 0,0 17-1,0 0 1,0-18 1,0 18-1,0-17-1,0 34 2,0-16-2,0 16 3,0-17-4,0 18 5,0 17-5,18-17 3,-1-35-4,19 52 4,-19-17-1,1-1-1,35-34 2,-18 35-1,36-36 0,-18 18 3,-18 18-5,36-18 1,-36 18 1,0 35 0,-17-18 1,35-17-1,-18 17 1,18 18-2,35-18 1,-70 18-1,87-17 3,-16-18-3,-19 17 3,18 18-5,-35 0 5,0-18-3,-17 18 1,34 0-1,-17 0 0,18-17 1,-19 17 0,-16 0 0,34 0 0,-17 0 1,18 0-1,-36 0 0,0 0 0,18 0 0,0 0 0,-35 0 0,17 0 0,-17 0 0,52 0 0,-17 17 0,18 19 1,-18-19 0,17 1-2,-34-18 1,16 17-1,19 1 3,-18 0-4,17-1 4,-17 1-2,-17 0-1,17-1 0,-18 1 1,0 0 0,18 17 0,0-35 1,-35 0-2,35 17 4,-36-17-5,36 0 3,0 18-2,-18 17 1,1-35 1,-1 18-1,-18 0-1,19-18 3,-19 17-4,1-17 4,17 36-3,1-19 3,16 1 4,-34-1 1,0-17-6,-1 0-1,1 18-2,0-18 2,17 18 0,-17-1 0,-1-17 0,36 36 0,-35-36 8,35 17-8,0 1 9,-36 0-10,1-1 2,0-17-2,-1 0 1,-17 18 0,35 0 1,18-1 8,-53 1-11,18-1 6,53 1-8,-54 17 5,18-17-2,-17-18 2,17 18 7,1-1-8,-36 1-1,17-18 1,1 18 1,0-1-3,-1 1 3,1-1-1,0 1 0,17 35 0,-18-53-1,19 18 2,-36-1 9,17 1-3,1-18-8,0 35 4,-18-17-6,17-1 5,-17 1-3,18-18 3,-18 35-4,18 1 1,-18 17 17,0-36-15,17 1 0,-17 17-1,0-17 1,0 35 2,18-18-3,-18 0-3,0 1 4,0-1-1,0-18 1,0 36-3,0-35 3,0 0-2,0 17 2,0-17 6,0 17-8,0-18 4,0 19-2,0-19-4,0 1 0,0 17 3,0-17 0,0 0 0,0-1 0,0 19 7,0-19-6,-18 1 7,18-1-8,0 1 0,0 0 0,-17-1 0,-1 19 0,0-19 0,18 1 1,-17-18 9,-1 18 4,18-1-5,-18 1-1,1-18-9,-1 0 1,0 0 0,1 0 0,-1 0-1,1 17 2,-1-17 6,0 0 1,1 0 17,-1 0-26,0 18 2,1 0-2,-1-18 19</inkml:trace>
    </iact:actionData>
  </iact:action>
  <iact:action type="add" startTime="258161">
    <iact:property name="dataType"/>
    <iact:actionData xml:id="d38">
      <inkml:trace xmlns:inkml="http://www.w3.org/2003/InkML" xml:id="stk38" contextRef="#ctx0" brushRef="#br0">27764 15205 0,'-36'0'8,"19"0"14,-1 0 234,0 17-248,1-17 8,-19 18 10,19-18-17,-1 18 1,1-18 0,-1 17-2,0-17-3,1 0-1,-1 0 5,18 18-3,-53-18 4,35 0-4,-34 18 3,-1-18-2,17 0 2,-34 0-2,-1 0 2,36 0-2,-53 0 1,-18 0 0,53 0 0,0 0 0,0-18 1,0 0-2,36 1 1,-36-1 1,0-17-1,18 17 0,17-35-1,-35 0 1,18 0 0,-1 18 1,-17 0-2,1-1 2,34 1-2,0 18 2,-17-1-3,17 0 10,1 1-8,-1 17 8,18-18-8,-18-17 0,1 35 1,17-36-2,-18 1 1,1 0 1,17 17-2,0-17 3,0-18 5,0 35 1,0 1-7,0-18-2,0 17 2,0-17-2,0 17 2,0-35-2,0 18 2,0-18-2,0 35 2,0-35-3,0 18 3,0-18 8,17 35-11,36-34 3,-35 16-2,17-34 1,0 34 0,18-16 0,-35 34 0,17-17 0,18-18 0,18 0 1,17 17-1,-18-34 0,1 52 0,52-35 0,-52 36 0,17-1-1,71-17 2,-53-18-2,17 18 4,-52-1-5,35 1 3,-71 35-2,88-35 1,-52 17-1,-36 18 3,36-17 13,52-19-21,-35 36 3,18-53 4,18 18-1,-36 17 0,18-17 0,70 0 0,-88 35 0,71-18 0,17 1 1,-52 17-1,-1 0 0,54-53 0,-36 53 2,18 0-4,-36 0 1,-35 0 3,36 0-4,-36 0 3,0 0-2,36 0 2,-36 0-2,0 0 0,0 0 2,-17 0-1,17 0 0,-17 0 0,17 0-1,0 0 3,-18 0-3,-17 17 1,53 1 0,-35 17 2,17 0-4,-35-35 2,17 18 1,-17 0-2,-17 17 2,-1-17-2,18-1 2,-36 1-2,1 0 9,35 17-6,-53-17 5,0-1-7,0 18-1,0 1 1,0-19 0,18 36 0,-18-35 0,0 35 0,0 17 1,0 19-2,0-19 1,0-17 0,0 18-1,0 17 2,0-18-1,0 19 0,0-1-1,0-18 3,0 18-3,-53-17 2,35-18-2,-35 70 2,18-87-2,-18 70 2,18-54-3,-36 37 3,54-36-2,-1 17 1,-35-17 0,18-18 0,-18 18 0,17-17 0,1 34 1,0-35-1,0 18 0,-1-35 0,-34 17 0,52-17 0,-35 17 0,-53 0 0,89-17 0,-54 0 0,1-1 1,-19-17-2,1 0 3,-18 36-3,-35-36 1,-17 0-1,34 0 2,18 0-2,-52 0 3,34 0-4,18 0 1,-105 0 1,69 0 0,-52 0 0,89 0 0,-19 0 0,-35 17 0,71 1 0,-35-1 1,35-17-2,17 53 1,36-53 0,-36 0 1,36 18-1,17-18-1,1 0 2,-1 0-2,-17 0 10,17 0 9</inkml:trace>
    </iact:actionData>
  </iact:action>
  <iact:action type="add" startTime="267949">
    <iact:property name="dataType"/>
    <iact:actionData xml:id="d39">
      <inkml:trace xmlns:inkml="http://www.w3.org/2003/InkML" xml:id="stk39" contextRef="#ctx0" brushRef="#br0">25982 8220 0,'-18'0'18,"1"0"2,-1 0-5,1 0 1,-1 17 24,0 1-32,18 0 8,-35 17-8,17-35 0,18 35 0,-17-17 1,-19-1-2,19 1 2,17 0 0,-18-18 5,0 35-4,1 0-3,-1-35 9,1 18-7,-1 0 6,0-18 1,1 17-8,17 1 8,-18-1 0,0-17-9,1 18 1,17 0 1,-18-18 0,-17 17-2,35 1 1,-35 17 0,17-35 9,18 18-9,-18 0-1,-35 17 10,53-17 0,-17-1-9,-19 1 0,19 17 6,-1-17-6,1-18 0,17 17 0,-36 19-1,1 17 2,17-53 0,18 17-3,-53 18 4,36-35-3,-1 36 2,0-19-2,-17 19 2,18-19-2,-36 1 3,35 17-4,-17-17 3,-18 17-2,18 0 2,17 1-3,-53-1 5,36-35-5,0 18 2,0-18 0,-1 17 0,-17 1 0,36 0-1,-19-1 18,19 1-17,-1 17 0,0-35 0,1 18 0,17-1-1,-18 1 2,1 0-1,-1-1 2,-17 19 7,17-1-1,0 0-10,1 0 3,-19 18-3,19-35 3,-18 17-2,17 0 2,-35 18-1,18 0-1,-1-17 1,1-1 1,-53 18-1,70-36-1,-17 36 0,17-35 2,1 35-2,-19-18 2,19-17-1,17-1 10,-18 1-3,1 0 19,-19 17-4,36-17-7,-17-1 33,-1-17-39,0 0-2,18 18-7,-35 17 8</inkml:trace>
    </iact:actionData>
  </iact:action>
  <iact:action type="add" startTime="270421">
    <iact:property name="dataType"/>
    <iact:actionData xml:id="d40">
      <inkml:trace xmlns:inkml="http://www.w3.org/2003/InkML" xml:id="stk40" contextRef="#ctx0" brushRef="#br0">24465 7567 0,'0'-18'67,"-18"1"-54,1-1 124,34 18-120,72 0-8,52 0-1,0 0-2,35 0 2,1 0 1,70 0 0,-18 0-1,71 0 0,-71 0-2,0 18 0,-52-18 2,-1 0 0,-17 0 0,17 0 0,-87 0 0,-19 0 0,-52 0 0,35 0 0,-18 0 0,-17-35 11,-1 35-4,1 0 18,-1 0-19,19 0 1</inkml:trace>
    </iact:actionData>
  </iact:action>
  <iact:action type="add" startTime="271501">
    <iact:property name="dataType"/>
    <iact:actionData xml:id="d41">
      <inkml:trace xmlns:inkml="http://www.w3.org/2003/InkML" xml:id="stk41" contextRef="#ctx0" brushRef="#br0">24412 7902 0,'18'0'32,"70"0"-25,36 0 2,52 0-3,0 0 3,71 0-1,-17 0 0,52 0 0,-35 0 0,-18 35 0,-17 36 0,-1-53-1,19-1 2,-54-17-1,71 89 0,-106-89 0,53 0 0,-88 0 1,-18 0-2,36 0 2,-54 0-2,1 0 2,-54 0-1,19 0 1,-19 0 7,-17 17 110</inkml:trace>
    </iact:actionData>
  </iact:action>
  <iact:action type="add" startTime="272950">
    <iact:property name="dataType"/>
    <iact:actionData xml:id="d42">
      <inkml:trace xmlns:inkml="http://www.w3.org/2003/InkML" xml:id="stk42" contextRef="#ctx0" brushRef="#br0">24694 8484 0,'71'0'95,"35"0"-88,105 18 0,54 17 1,0-17 1,35-18-1,-18 35 0,18-35 0,-18 0 0,53 0 1,-53 0-1,-17 0 0,-1 0 1,-52 0-2,-71 0 3,36 0-4,-89 0 4,-18 0-4,-17 0 3,-18 0-2,36 0 2,-36 0-2,1 0 2,-19 0-2,1 0 2,17 0-2,-17 0 1,-1 0 0,1 0 88,-18 18-88</inkml:trace>
    </iact:actionData>
  </iact:action>
  <iact:action type="add" startTime="274014">
    <iact:property name="dataType"/>
    <iact:actionData xml:id="d43">
      <inkml:trace xmlns:inkml="http://www.w3.org/2003/InkML" xml:id="stk43" contextRef="#ctx0" brushRef="#br0">24783 9225 0,'105'0'88,"72"0"-80,158 18 0,-18 35 0,266 0 0,-19 52 0,-52-34 0,52-36 1,-52 18-2,-89-53 2,-159 0-1,-34 0-1,-54 0 2,-52 0-1,-71 0 1,-18 0-3,35 0 22,-52 0-25,17 0 38,-17 0-32</inkml:trace>
    </iact:actionData>
  </iact:action>
  <iact:action type="add" startTime="275127">
    <iact:property name="dataType"/>
    <iact:actionData xml:id="d44">
      <inkml:trace xmlns:inkml="http://www.w3.org/2003/InkML" xml:id="stk44" contextRef="#ctx0" brushRef="#br0">25241 10037 0,'18'0'38,"0"0"-28,-1 0-2,36 0 1,-35 0-2,70 17 4,18 1-5,-18-18 5,88 35-4,-17 0 0,70-17-1,18 17 3,36-35-5,-19 18 6,36 35-3,0-53 4,-18 0-6,36 0 5,-54 0-4,1 0 5,-18 0-5,-18 0 2,-53 0 0,-35 0 0,-17 0 0,-36 0 0,-17 0 0,-1 0 0,-52 0 0,35 0 0,0 17 0,-36-17-1,19 18 2,-1-18-2,-17 18 3,-1-18 24,-17 17-30,0 1 5,0 35-1,35-18 0,1 0 0,-1 1-1,0-36 1,1 17 1,-1 1-1,-17 0 0</inkml:trace>
    </iact:actionData>
  </iact:action>
  <iact:action type="add" startTime="276353">
    <iact:property name="dataType"/>
    <iact:actionData xml:id="d45">
      <inkml:trace xmlns:inkml="http://www.w3.org/2003/InkML" xml:id="stk45" contextRef="#ctx0" brushRef="#br0">25859 11201 0,'53'0'46,"35"0"-37,35 0-3,71 0 3,53 17-3,-18-17 3,36 0-2,35 36 1,0-1 0,-36 18 0,54-53 0,-54 0 1,-34 0-2,-54 0 2,-52 0-1,-1 0 0,-35 0 0,0 0 0,-17 0 0,0 0 0,-36 0 1,18 0-2,-36 0 2,36 0-2,-35 0 3,0 0-4,-1 0 19,1 0 7,0 0-25,17 0 1,18 0 1,0 0-1,0 0 0,-1 0 0,1 0-1,18 0 1,-36 0 0,0 17 0,1-17 0,17 0 0,-53 18 0,17 0 99,-17-1-93</inkml:trace>
    </iact:actionData>
  </iact:action>
  <iact:action type="add" startTime="277618">
    <iact:property name="dataType"/>
    <iact:actionData xml:id="d46">
      <inkml:trace xmlns:inkml="http://www.w3.org/2003/InkML" xml:id="stk46" contextRef="#ctx0" brushRef="#br0">26264 11765 0,'18'-18'13,"0"18"6,-1 0-10,36 0-2,18 0-1,17 0 2,35 0-2,89 36 3,17-19-1,36-17 0,-1 0 0,160 71 0,-71 0 0,-1-71 0,-16 0 0,-90 0 0,19 0-1,-53 0 1,-36 0 0,-35 0 1,-35 0-1,-71 0-1,1 0 2,-1 0-1,-17 0 8,-1 0-7,1 0-2,-1 0 2,1 0-2,17 0 43,-17 0-35,35 0 2,-18 0-2,0 0-7</inkml:trace>
    </iact:actionData>
  </iact:action>
  <iact:action type="add" startTime="278658">
    <iact:property name="dataType"/>
    <iact:actionData xml:id="d47">
      <inkml:trace xmlns:inkml="http://www.w3.org/2003/InkML" xml:id="stk47" contextRef="#ctx0" brushRef="#br0">27393 12382 0,'18'0'94,"176"18"-85,70 17-1,142-17 0,53 70-1,-71-52 0,35-36 1,-70 0 0,-53 0 1,-18 0-1,-35 0-1,-71 0 1,-52-18 1,-54 0-1,-52 1 0,-18-1 7</inkml:trace>
    </iact:actionData>
  </iact:action>
  <iact:action type="add" startTime="280922">
    <iact:property name="dataType"/>
    <iact:actionData xml:id="d48">
      <inkml:trace xmlns:inkml="http://www.w3.org/2003/InkML" xml:id="stk48" contextRef="#ctx0" brushRef="#br0">25541 7267 0,'-18'0'79,"1"0"-62,-1 0-11,1 0 3,-1 0-2,0 0 2,-35 0 8,36 18-10,17-1 1,-36 1 9,19 0-11,-1 17 3,1-35-1,-1 18 8,0 17-9,-17-35 1,0 18 0,35-1 0,-18 19 0,-17-19 2,17 1-2,18 17 2,-18-17-3,18 17 8,0-17-6,0-1 9,0 19-9,0-1 2,0 18-7,0-36 2,0 36 0,0-17 3,0-1-2,0 35 2,0-17-2,0-17 1,0 17 0,18-18-1,17 18 1,-17-18 1,-18-17-2,35 35 1,-17-36-1,-18 36 1,0-35 0,18 35 2,17-18 0,-17 0-3,-1-17 2,18 52-1,1-34 0,-36-1 0,17-35-1,36 88-1,-35-53 6,0 18-6,17-17 1,-35 17 0,17 17 2,54 1-1,-36-18 1,18 35-2,-18-35 1,18 70 1,0-70-2,53 88 0,-18-88 2,-17 53-1,17-36 0,-35-17 1,18 0-2,17 18 1,-53-36 0,53 36 2,0-18-4,18 0 4,0-1-4,18 19 5,-19-18-6,1 0 5,-18-18-4,1 0 4,34 36-4,-70-71 3,53 35-2,-36-35 2,54 53-3,-71-35 3,35-1-1,35-17 0,-34 0-1,-1 18 1,18-18 0,-18 0 0,53 0 0,-53 0 1,36 0 1,-1 0-4,-35 0 1,1 0 2,-19 0 0,18 0 9,-17 0-12,17 0-4,0 0 4,0 0 1,-35 0 2,36 0-2,52 0 1,-88 0-1,35 0 1,0 0 0,-18 0 1,-34-35-1,17 0 0,0-1-1,-18 19 2,-17-1-2,-18 0 1,35 1 0,-18-1-1,-17 0 9,36 1-7,-19-1-2,-17 0 2,18 1-2,35-18 3,-35 17-4,-18-35 4,52 18-4,-34-18 2,0-18 0,17 18 1,-17-35-2,-1 0 1,-17-36 1,0 1-1,0 35 0,0-36 0,0 1 0,-53-54 1,18 19-2,-71-36 1,53 53 1,-17-1-2,-18-16 2,-36 17-1,54 35 1,-54 0-1,18 0 0,0 18 1,-17 0 0,35 17-2,-36-17 2,18 53-3,-52-71 2,-1 18 0,0-1-1,89 54 2,-89-35-1,35 34 2,-17-34-4,18 35 6,-1-36-3,-17 36-3,18-36 0,17 36 4,-53-36-4,106 54 3,-70-1-1,17 0-1,-70-35 0,52 53 2,1-17-3,-89-18 4,89 17-2,-54 18 0,54 0 6,34 0-10,1 0 3,0 0 1,0 0 1,-36 0-1,54 0 0,-18 0 1,-1 0-2,19 0 0,17 0-1,18 0 2,-18 0 2,0 53-4,0-36 5,0 1-5,0 17 2,0-17 0,-17 0 6,17 35-5,35-36-2,-35 19 2,0 16-2,0-34 2,0 35-2,36-53 2,-36 53-1,18-18-1,-18 18 2,35-35-2,-17 35 0,17-18 1,0 18 0,-17-18 0,35 0 0,-17 1 0,17 17 0,-18 0 0,0-1 1,18 1-1,0-35 2,0 35-4,0-18 3,-17-17-2,17 17 1,0-17-1,0 17 6,0 18 3,0-18-12,0-17 6,0 17-5,0-17 4,0 17-1,0 0 3,0 1-4,0-1 2,0 35-2,0-52 1,0 53 2,17 34-2,1-52-1,-18 18 1,53-1 1,-36 1-2,-17-18-1,53 18 1,-35-19 1,0-16 0,52 70 1,-52-71-3,17 35 3,0-34-1,-17-1 0,53 35-2,-71-34 3,53 34-2,-18-17 1,53 35 0,-35-35 0,0 36 1,0-1-2,-18-35 2,18 52-2,-18-69 2,1 70-1,16-53 0,37 70 2,-54-88-2,18 18 1,17-18-1,1 18 0,70 0 0,-106-35 0,71 35 0,-35-53 3,17 53-4,35-18-1,-52-17 3,35-1-1,-36 19 0,54-19-1,-54 1 0,54 52 1,-18-52 1,35 53 0,-35-54-1,17 1 0,1 0-1,-36-18 5,35 52-5,1-52 1,-1 0 0,1 0-2,-19 0 0,72 0 3,-54 0-2,36 0 2,-71 0-1,53 0-1,-17 0 0,-1 0 3,1 0-1,17 0 0,-53 0 4,0 0-9,0 0 4,18 0 0,-70 0-2,52 0 1,0 0 0,18 0-1,-53 0 5,35 0-5,-18 0 3,1 0-1,-18-35 2,35-18-4,-53 18 4,1-18-2,-1-17 0,0-19-1,-17-17 3,-18 18-4,18 18 2,-18-18-2,0-1 5,17 54-4,-17-53 3,0 17-2,0-17 0,0 0-1,0-36 1,-53 36-1,18-18 2,-18 54-2,18-54 1,0 70 1,-36-52-2,-17 18 1,35 34-1,-18-34 2,18 35-1,-52-71 3,-1 53-4,-35-35 1,17 17-2,18 0 2,0 36-1,-17-18 3,88 36-5,-18-36 5,-35 17-3,-71-34 2,88 35-3,-35 17 4,1-53-3,-36 54 4,-1-54-3,19 54-1,-1-1-1,36 0 1,-70-35 3,34 53-4,18 0 5,-17 0-5,-18 0 4,35 0-4,71 18 3,-71 35-2,53 0 1,0 0-1,0 17 4,18 19-4,-18-54 2,35 35-5,0 36 8,-17-18-9,18 18 7,-1-35-3,0 52 1,-35-35 0,53 18 0,-17-18 0,17 1 0,0-1 0,0-18-1,0 1 2,0-36-2,0 18 2,0 18-1,0-54-1,0 54 2,0-53-1,17 17 0,19 0 0,17 36-1,-36-54 2,1 19 29,299 122-35,-140-140 5,-19 35-1,19-35 2,-18-18-2,35 0 2,-71 0-2,53 0 1,-17-18-1,-35-35 2,17 0-1,-53-17 0,0-1 0,18-53 0,-35 36 0,-18-53 0,-1 53 1,-34-35-2,-18 52 2,0-53-2,0 36 2,0 0-1,0 0 2,0 0-4,0-18 4,-70 18-5,17-1 5,0 19-4,-18-1 3,1-34-1,-19 16 0,-52-16-1,-35-1 2,17 35-1,0-35 0,1 18 0,-36-18 0,-18 18 0,18 18-1,18-1 1,-36 18 0,0-18 1,36 71-1,52 0 1,36 0-1,-35 36 1,70-19-3,0 19 4,0 17-4,18-18 4,-1 71-3,1-89 0,0 107 2,0-54-1,-1 54-1,19-54 0,-36 36 1,17-18 1,36-17-1,0 17 0,0-17-1,0 17 1,0-18 1,0-34-1,0 52 0,0-17-1,0 17 1,0-18 0,36 1 1,-1-18-2,18 17 1,-18 1 0,18-18 1,35 17-2,-17 19 4,35-1-6,-1-35 5,37 35-4,16 0 5,54 18-6,-89-89 3,36 36 0,-35 0 1,-1 0-2,71-17 2,-70-19-2,-1 36 2,1-53-1,52 35 0,-35-35 0,36 0 0,-54 0-1,53-17 2,-17-54-1,-53 36 0,35-53 1,-17-1-3,-36 1 4,0-35-4,-53 17 4,18 0-3,-18-17 0,-17 34 1,17-34 0,-35 70 0,0-35-1,0 17 1,0 18 1,-17-35-1,-72-35-1,1 17 1,-18 0 1,1 18-1,-36 0 1,-36-18-2,54 71 1,17 17 0,18-17 0,-18 17 1,88 18-1,-52-18 0,-1 18-1,0 0 3,-34 0-3,34 0 3,1 18-2,-54 35 0,36 35 0,-36 0-1,19 1 3,-37-1-1,90-35-4,-54 52 3,35 19-1,18-53 0,0 34 2,36 1-2,-36-18 3,17 89 7,36-89-10,0-35 1,0 17 1,18-17-2,17 18 1,-17-18 0,35 0-2,18 17 3,-36-34-2,35 16 3,1-16-4,35 34 4,0-34-3,52 34 1,19-35-1,-19 36 2,19-53 0,-18 17-2,17-35 2,-53 0-2,-34 0 4,16-53-5,-52 0 2,-17 0-1,-19 18 1,36-36 0,-53 18 0,0-17-1,0-1 4,0 54-5,18-36 3,-18 17-3,0 1 4,0 18-3,0-1 2,0-17-2,0 17 3,0-35 4,0 35-6,0 1 0,0-36 0,0 18 0,-18-1 0,-17 1 0,-18-18-1,0 35 2,18 1-1,-53 17 0,-53-71 1,17 54-2,-17 17 1,-71-53 0,89 35 1,-54 0-3,19-17 6,-19 18-8,36-54 7,-70 36-5,87-18 4,-52 18-4,17-1 4,71 36-4,0 0 1,-1 0 2,1 0-1,18 0-1,-19 0 2,36 0-2,-35 0 2,35 0-1,-35 0 0,18 0 0,17 36-1,0-19 3,-18 1-4,18-18 2,18 17 0,-18 1 0,35 0 0,1-18 1,-18 17-2,17 1 2,18 0-2,-18-18 3,1 35-4,-19 18 2,19-18 0,-1 0-1,18-17 2,-35 35-2,17-35 2,1 34 0,17-16-2,-18 17 1,18-36 0,-18 36 0,18-35 0,-17 35 0,-1-18 1,18 18-1,0-18 1,-18 36-1,18-54-1,0 19 1,0-19 1,0 19 13,0-1 43,18-35-50,0 18 1,-1 17 2,1-35 13,-18 17-14,18 1-10,-1 0 1,1-18 0,-18 35 8,0-17-7,17 17-2,1-17 2,0-1-2,-18 1 0,0 17 2,0 0-2,17-17 1,19 35 1,-19-18 7,-17-17-8,0 17 0,0 18 0,0-35 0,0 35 1,0-18-2,0 0 1,18 18-1,17 0 11,-35-35-10,18-18 0,-18 35 3,17-17-6,1-18 41,0 0-29,-1 0 1,1 0 20,0 0-30,-18-18 8,35 0 8,0 18 1,-17 0-9,-1 0-9,19 0 0,-1 0 1,0 0 0,1 0 1,34 0-1,-17 0 0,35 0 0,18 0-1,0 53 1,-18-35 1,0 0-2,18-18 1,-53 17 1,18-17-1,-36 0-1,18 0 2,-18 0-1,18 0 1,0 35-3,-18-35 4,0 18-4,54-18 4,-19 0-3,18 0 2,1 35-3,16 1 2,-16-19 0,16-17 0,19 18 0,-71 0 1,53-18-2,-71 35 1,18-35 1,17 0-1,-17 17 0,-35-17 0,53 0-1,-36 18 0,18-18 2,0 0 0,0 0-2,0 0 1,-1 0 1,-16 0-2,17 0 2,-18 0-2,35 0 3,-34 0-4,17 0 4,0 0-3,-36 0 0,89-18 2,-88 18-2,35 0 1,0 0 0,35-17 1,-71-1-2,54 18 1,-1 0 1,-34-17-2,17 17 2,17 0-2,-17 0 2,18 0-1,-18 0-1,35 0 2,-18 0-2,1 0 2,-18-36-2,-18 19 3,18-1-4,-18 18 4,-17-18-4,35 18 3,-18-17-2,-17 17 17,-1-18-16,19 0 0,-19 18 1,1-17-1,0 17 2,17 0 125,0 0-112,0 0-7,-17 0 0,0 0-1,-36 0 251,0 0-260,-52 0 2,-1 0 1</inkml:trace>
    </iact:actionData>
  </iact:action>
  <iact:action type="add" startTime="289376">
    <iact:property name="dataType"/>
    <iact:actionData xml:id="d49">
      <inkml:trace xmlns:inkml="http://www.w3.org/2003/InkML" xml:id="stk49" contextRef="#ctx0" brushRef="#br0">23548 6368 0,'0'53'149,"0"-1"-129,18-52-12,-1 53 2,-17-35-3,18 17 1,17 1-1,-35-1 5,18-35-7,-1 53-1,1-18 11,0 0-6,-1-35-2,-17 36 2,18-19-1,0 1 1,-1 17-2,1 0 2,-18-17-2,0 0 2,17 35-3,19-36 5,-36 1-6,17 17 5,1 0 4,0 18-5,-18-35 14,17 0-14,1-1 5,-18 1 11,0 0-17,0-1-1,0 1 35,18-1-24,-18 1 6,0 17-17,0 1 8,35-1-6,-17 18 7,-18-35-10,0-1 2,0 1 0,17 17 8,-17 0-8,18 1 8,-1-19-8,1 19 7,-18-19-6,0 18-1,0-17 1,18 17-2,-18-17 1,35 17-1,-17-17 2,-18 0-2,0 17 10,17-35-7,1 0 12,0 0-12</inkml:trace>
    </iact:actionData>
  </iact:action>
  <iact:action type="add" startTime="290773">
    <iact:property name="dataType"/>
    <iact:actionData xml:id="d50">
      <inkml:trace xmlns:inkml="http://www.w3.org/2003/InkML" xml:id="stk50" contextRef="#ctx0" brushRef="#br0">26088 6509 0,'0'0'1,"529"-106"1,-229 88 8,-18-17-3,-105 17 0,-72-17 1,-34 17-2,-142 18 99</inkml:trace>
    </iact:actionData>
  </iact:action>
  <iact:action type="add" startTime="291434">
    <iact:property name="dataType"/>
    <iact:actionData xml:id="d51">
      <inkml:trace xmlns:inkml="http://www.w3.org/2003/InkML" xml:id="stk51" contextRef="#ctx0" brushRef="#br0">23936 6756 0,'0'-36'4,"18"19"12,-18-1-9,35 0 1,-35 1-1,88 17 2,0 0 0,36-18-1,87 18 0,-17 0 1,71-17-2,35-36 0,53 53 1,70 0-1,-53 0 3,54 0-4,-107-18 2,1-17 0,-54 17 1,1 18-1,-89 0 0,-17 0 1,-35 0-2,-89 0 1,0 0 0,-17 0 0,-71 0 88,-18 35-87</inkml:trace>
    </iact:actionData>
  </iact:action>
  <iact:action type="add" startTime="292071">
    <iact:property name="dataType"/>
    <iact:actionData xml:id="d52">
      <inkml:trace xmlns:inkml="http://www.w3.org/2003/InkML" xml:id="stk52" contextRef="#ctx0" brushRef="#br0">27129 6844 0,'0'0'0,"264"0"6,1 0 1,52 0 1,-70-35 1,18-18-2,-1 17 3,1 1-3,-36 17 1,18 18-1,-70 0 1,17 0 0,-18 0 1,-70 0-1,-18 0 0,0 0 0,-52 0 1,-1 0-1,0 0 1,-17 0 87,-54 36-81,-34-36-5,-18 17-3</inkml:trace>
    </iact:actionData>
  </iact:action>
  <iact:action type="add" startTime="292671">
    <iact:property name="dataType"/>
    <iact:actionData xml:id="d53">
      <inkml:trace xmlns:inkml="http://www.w3.org/2003/InkML" xml:id="stk53" contextRef="#ctx0" brushRef="#br0">27711 7302 0,'53'0'16,"88"0"-9,70 0 1,1 0-1,53 0 3,-18 0-3,52 0 2,-34 0-2,-36 0 3,-52 0-3,-54 0 1,-35 0-1,-35-35 2,-35 35-1,0 0 81,-18 18-73,0 17-5,-18-35-4</inkml:trace>
    </iact:actionData>
  </iact:action>
  <iact:action type="add" startTime="309224">
    <iact:property name="dataType"/>
    <iact:actionData xml:id="d54">
      <inkml:trace xmlns:inkml="http://www.w3.org/2003/InkML" xml:id="stk54" contextRef="#ctx0" brushRef="#br0">15769 16669 0,'18'17'89,"-18"1"-60,0 17-13,-18-17 0,1-18 1,-19 0-6,1 0-3,17 0-3,-17 0 0,17 0 4,-17 0-1,17 0 2,1 0-4,-1 0 3,1 0-2,-72-71 1,54 1 0,-18 17-1,53 18 1,-53-71 0,36 53 1,17 18-1,-18-18 0,18 0 0,0 35 0,0-35 0,0 18 1,0 0-2,0-18 2,0 35-2,0-17 2,0-18-3,35 18 3,-17 35-1,17-18-1,36-17 1,87 17 0,-69 18 1,69-35-1,-69 17 0,-19 18-1,-17-35 2,-35 35 72,17 18-74,-35 17 3,0-18 7,0 19-10</inkml:trace>
    </iact:actionData>
  </iact:action>
  <iact:action type="add" startTime="314267">
    <iact:property name="dataType"/>
    <iact:actionData xml:id="d55">
      <inkml:trace xmlns:inkml="http://www.w3.org/2003/InkML" xml:id="stk55" contextRef="#ctx0" brushRef="#br0">15628 13300 0,'-35'0'165,"-1"0"-156,1 0 15,18-18 10,17 0-19,-36 1-8,1-1 0,35 1 4,-35 17-2,-18-36-1,53 19-1,-18-1 1,1 18-4,-1-35 5,0 17 6,1 18-7,-19-53 9,1 18-1,35 17-8,-18-17 0,1 17 1,17 1-3,0-1 3,-18-17-3,18 17 4,0-17-3,0 17 2,0-17-2,0 0 5,-17 17-8,17 0 4,0 1 0,0-19 17,0 19-17,0-1 16,0-17-16,0-18 11,35 0-14,-18 35 4,36-35-3,-35 36 3,17-1-3,1 1 5,34-1-5,-35 18 4,18 0-4,0 0 5,-18 0-5,18 0 1,-35 0 2,17 0-2,1 0 1,-19 0 0,1 18 0,0-1 0,-1 1 0,1 52 0,-1-17 0,-17 18-1,36-1 1,-36 19 0,0-72 1,0 54-1,0-1 1,0-52-2,0 88 2,-18-89-2,18 19 2,-18-19-2,1 1 1,-1 0 0,1-1 8,-1 1 41,0-18-39,1 0-4,-19 0 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9T03:49:33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79">
    <iact:property name="dataType"/>
    <iact:actionData xml:id="d0">
      <inkml:trace xmlns:inkml="http://www.w3.org/2003/InkML" xml:id="stk0" contextRef="#ctx0" brushRef="#br0">8184 2963 0,'18'0'109,"53"0"-106,17 0 4,0 0 2,35 0-2,19 0 2,-1 0-3,-18 0 3,54 0-2,-89 0 1,71 0-1,-36 0 2,-17 0-2,-18 0 2,35 0-2,-17 0 2,0 0-2,-35 0 2,17 0-1,0 0-1,0 0 1,-17 0 0,-18 0 0,17 0 0,-17 0 1,71 0 7,-36 0-9,-35 0 3,17 0-4,-34 0 3,52 0-2,-18 0 3,-17 0-4,-17 0 4,34 0-4,-35 0 4,1 0-4,34 0 3,-17 0-3,-18 0 2,54 0 0,-19 0 0,18 18 1,-17-18-1,17 0 0,-35 18 0,53-18 0,-18 0 0,18 0 0,17 0-1,1 17 1,35-17 1,-18 36-2,17-1 2,19-35-1,-89 0 0,36 0 2,-36 0-4,-35 0 5,-36 0-5,1 0 3</inkml:trace>
    </iact:actionData>
  </iact:action>
  <iact:action type="add" startTime="15945">
    <iact:property name="dataType"/>
    <iact:actionData xml:id="d1">
      <inkml:trace xmlns:inkml="http://www.w3.org/2003/InkML" xml:id="stk1" contextRef="#ctx0" brushRef="#br0">7302 6015 0,'18'0'125,"17"0"-116,1 0-1,17 0-1,35 0 2,-35 0-2,0 0 3,35 0-4,0 0 4,0 0-4,0 0 4,18 0-3,-18 0 2,54 0-2,-19 0 1,-35 0 0,-17 0 1,17 0-2,-53 0 2,36 0-1,-1 0-1,1 0 2,-36 0-2,53 0 2,-17 0-1,17 0 0,0 0 0,1 0 0,16 0 0,-16 0 1,-1 0-2,0 0 3,35 0-4,-52 0 3,17 0-2,0 0 1,-35 0-1,18 0 3,17 0-3,-35 0 1,35 0 0,-17 0 0,-18 0 0,17 0 0,-17 0 0,-18 0-1,36 0 1,-18 0 0,17 0 1,-34 0-1,-1 0 0,18 0 8,-36 0 1,19 0 32,-19 0-33,1 0-3,0-18-4,-18 1 8,17 17-9,1 0 0,0 0-1,-1 0 1,1 0 0,0 0 8</inkml:trace>
    </iact:actionData>
  </iact:action>
  <iact:action type="add" startTime="24309">
    <iact:property name="dataType"/>
    <iact:actionData xml:id="d2">
      <inkml:trace xmlns:inkml="http://www.w3.org/2003/InkML" xml:id="stk2" contextRef="#ctx0" brushRef="#br0">16810 5838 0,'0'-17'213,"17"17"-204,19 0 2,-19 0-6,36 0 5,-35 0-4,0 0 1,17 0 2,-17 0-1,-1 0 1,1 0-3,17 0 10,-17 0-7,35 0 6,-36 0-7,1 0-1,17 0 2,0 0-1,18 0-1,-35 0 1,17 0 0,1 0 0,16 0 8,-34 0 0,17 0-8,-17 0 9,0 0-10,-1 0 2,1 0-1,0 0 1,17 0 8,-17 0-11,34 0 11,-16 0-1,17 0-7,-36 0-1,36 0-1,-35 0 2,52 0-2,-52 0 1,17 0 0,18 0 0,18 0 0,-18 0 0,17 0-1,1 0 1,-18 0-1,-18 0 2,18 0-1,0 0 1,0 0-2,-36 0 4,36 0-6,-35 0 7,0 0-7,-1 0 5,18 0-4,-17 0 2,0 0 3,-1 0-7,1 0 5,35 0-1,-18 0 0,1 0 0,34 35 0,-17-35 0,0 0 0,0 0 0,0 0 0,35 0 0,-18 0 0,-34 0-1,-19 0 3,19 0-3,-19 0 4,1 0 4,0 0 6,17 0 12,-17 0-24,-1 0-2,36 18 2,-18-18-1,1 0-1,-1 17 1,18-17 0,-36 0 0,36 0 0,-35 0 0,17 0 1,-17 0-2,0 0 1456,17 0-1454,-18 0 7,1 0-8,0 0 1,-1 0-3,1 0 3,17 0 24,-17 0-9</inkml:trace>
    </iact:actionData>
  </iact:action>
  <iact:action type="add" startTime="32498">
    <iact:property name="dataType"/>
    <iact:actionData xml:id="d3">
      <inkml:trace xmlns:inkml="http://www.w3.org/2003/InkML" xml:id="stk3" contextRef="#ctx0" brushRef="#br0">20867 5644 0,'17'0'245,"36"0"-237,-17 0-1,-1 0 19,-17 0-20,-1 0 18,18 0-7,-17 0 139,0 0-129,-1 0-10,1 0-2,0 0 2</inkml:trace>
    </iact:actionData>
  </iact:action>
  <iact:action type="add" startTime="35034">
    <iact:property name="dataType"/>
    <iact:actionData xml:id="d4">
      <inkml:trace xmlns:inkml="http://www.w3.org/2003/InkML" xml:id="stk4" contextRef="#ctx0" brushRef="#br0">22542 4586 0,'0'18'12,"-17"-18"23,-18 0-11,17 17-1,0-17-15,1 18 8,-1 17-1,0-35 1,1 18-8,17 0 0,-18-1 1,-17 1-2,35-1 3,-18 1-3,18 17 1,0 1-2,-35-19 3,35 1-2,0 17 2,-18-35-1,18 53 0,0-35 9,0 35-9,0-36 0,0 36 0,0-35 0,0 17 0,0 0 1,0 1-2,18-19 1,0 19 1,34 34-2,-34-70 3,-18 35-4,18 1 4,17-1-4,0 0 5,-17-17-5,0 0 3,-1-18 125,-17-18-125,0 0 17</inkml:trace>
    </iact:actionData>
  </iact:action>
  <iact:action type="add" startTime="36395">
    <iact:property name="dataType"/>
    <iact:actionData xml:id="d5">
      <inkml:trace xmlns:inkml="http://www.w3.org/2003/InkML" xml:id="stk5" contextRef="#ctx0" brushRef="#br0">23812 4621 0,'18'18'134,"0"-18"-125,-18 35-1,0 1 8,17-36-6,1 17-4,-18 1 3,18 17 6,-18-17-8,17 17 10,-17 0-4,36 1-1,-36 17 9,0-36 10,0 18-23,17-17 25,-17 0-8,0-1-8,0 1-1,0 0-1,0 17 1,0-17-9,0-1 8,0 18-6,0-17 6,0 17-6,-35-17-1,35 0 0,-35-1 0,-18 1 0,35 17 10,0-35-12,1 0 187</inkml:trace>
    </iact:actionData>
  </iact:action>
  <iact:action type="add" startTime="38107">
    <iact:property name="dataType"/>
    <iact:actionData xml:id="d6">
      <inkml:trace xmlns:inkml="http://www.w3.org/2003/InkML" xml:id="stk6" contextRef="#ctx0" brushRef="#br0">24836 5733 0,'17'0'96,"71"0"-89,1 0 2,-1 0-3,35 0 5,-17 0-3,18 0-1,-1 0 0,0 0 1,-34 0 0,-19 0 1,18 0-2,-52 0 2,52 0-3,0 0 3,-17 0-2,-1 0 0,18 0 1,-52 0 2,17 0-4,0 0 2,-18 0 1,18 0-1,0 0-1,0 0 1,17 0 9,-35 0-10,-17 17 1,17-17 0,1 0 1,-19 0 7</inkml:trace>
    </iact:actionData>
  </iact:action>
  <iact:action type="add" startTime="39980">
    <iact:property name="dataType"/>
    <iact:actionData xml:id="d7">
      <inkml:trace xmlns:inkml="http://www.w3.org/2003/InkML" xml:id="stk7" contextRef="#ctx0" brushRef="#br0">21819 5786 0,'18'0'134,"-18"-18"-125,-35 0-2,-18 1 2,17-1 1,-16 0 3,16 1-5,36-1-1,-17 18 2,-19-35 0,19 35 1,17-18 6,0 1-10,0-1 10,-36-17-7,19 17-3,17 0 4,0 1-4,0-36 11,-18 35-10,18-17 1,0 17 1,0 1 6,0-19-7,0 19 9,-35-19-9,35 19 54,0-1-53,0 0-1,0 1 1,18-18-3,-1 17 5,1-35-6,-18 35 3,17-17 0,-17-18 1,18 0-1,0-17 7,-18 52-5,17-35-3,1 35 1,-18-34 0,18-1 0,-1 0 0,-17 35 0,36-35 1,-19 18-2,1-18 2,-18 35-2,17-17 3,36-18-4,-53 36 4,18-36-1,53-18 6,-19 18-8,-52 35 0,53-34 2,-17 34-2,17-35 1,-36 35-1,54-17 1,-36 0 0,36 0 0,-1-1 1,-17 1-2,0 35 1,0 0 0,-18-18 1,36-17-1,-1 17-1,19 1 2,-19-1-1,36-17 0,-18 17 1,36 18-2,-54-17 3,54 17-3,-54-18 2,18 18-2,-35-35 3,18 35-5,35 0 4,-18 0-1,35 0-1,-17 0 2,0 0-1,0 0-1,-36 0 1,36 0 0,-35 0 0,35 0 0,-36 0 0,18 0 2,-17 0-3,-1 0 1,19 35-2,52 18 4,0-18-3,18 53 2,-1-35-3,1 18 5,-35-36-5,70 36 4,-106-54-4,18 1 2,17 35-1,-17-18 3,-35 0-3,-54 1 1,54-19 0,-1 19-1,-52-19 1,17 1 1,-35 0-1,53 17 1,-35-18-1,-1 36 8,1-17-8,0 17 0,-1 17-2,19-35 4,-19 1-3,1 34 3,-1-17-4,19 0 4,-36 18-3,0-36 1,17 35-1,1 1 2,-18-36-2,35 36 2,-17-36-2,-18 0 1,0 18 0,0-35 0,0 0 0,0-1 0,0 1 0,0-1 0,0 1 9,0 0-2,0-1-6,-18-17-2,1 18 10,17 35-7,-18-53-5,0 18 5,1-1 6,17 1-8,-36 17-1,19-17 0,-1-1 1,-35 1 0,-17 17 0,17 1 0,0-36 0,0 17-1,18-17 2,-36 0-1,1 0 0,52 18 0,-70-18 0,35 0-1,-18 0 0,54 0 2,-54 0-1,18 0 1,18 0-2,-53 0 2,17 0-1,-17 0 1,0 0-2,0 0 1,-1 0-1,-16 0 2,16 18-1,1-18 0,-35 35 0,17-18 0,-18 19-1,-17-36 1,35 17 0,-17 19 1,35-36-2,0 17 2,-36-17-2,18 18 1,-17 0 0,35-18 0,-36 35 0,54-18 0,-19 1 1,1-18-2,18 0 2,-19 0-2,19 0 3,-18 0-3,-1 0 2,19 0-2,-18 0 2,52 0-2,-52 0 0,0 0 2,18 0-1,-19 0 0,19 0 0,34 0 0,-16 0 0,-19 0 0,36-18 0,17 18 0,-17 0 0,-18-17 0,35 17 9,1 0-10,-19 0 3,19 0-4,-1-18 4,0 18 6,1 0-9,-1 0 8,-17-17 99,17-1-93,18 0-15,-17 18 5,-19-17-2,19-1-2,-1 0 1,0 18-1,1-17 2,-1-19-2,0 19 3,1-1 5,-1 1-6,1 17-2,17-18 82,0 0-82</inkml:trace>
    </iact:actionData>
  </iact:action>
  <iact:action type="add" startTime="51296">
    <iact:property name="dataType"/>
    <iact:actionData xml:id="d8">
      <inkml:trace xmlns:inkml="http://www.w3.org/2003/InkML" xml:id="stk8" contextRef="#ctx0" brushRef="#br0">25523 8414 0,'53'17'159,"18"-17"-149,17 0-4,0 0 4,1 0-4,16 0 3,-16 0-2,-1 0 3,0 0-4,0 0 2,-35 0 1,35 0-1,-17 0 0,-18 0 0,35 0 0,-18 0-1,-17 0 3,0 0-4,0 0 3,0 0-2,0 0 2,18 0-2,-18 18 1,-1-18 0,1 0 1,-17 0-3,17 18 4,-1-18-3,-16 0 3,-19 0-4,1 0 3,17 0-2,-17 0 1,0 0 0,34 35 0,19-35 8,-18 0-1,0 0 2,-35 0-10,-1 0 2,18 0-1,-17 0-1,35 0 2,-18 0-1,1 0 1,16 0-1,19 0 2,-18 18-4,17-18 3,-17 17-2,18-17 3,-18 0-4,17 0 1,-17 0 1,18 0 2,-18 0-4,-18 0 2,36 0 1,-36 0-1,0 0 0,36 0-1,-54 0 1,19 0 0,-19 0-1,1 0 2,35 0-1,0 0 8,-36 0-8,36 0 1,-17 0-1,17 0 1,-18 0-3,18 0 3,0 0-2,-18 0 2,18 0-2,-18 0 2,0 0-2,-17 0 0,35 0 1,0 0 0,0 0 0,-36 0 0,54 18 0,-53-1 1,17-17-1,0 0 0,18 0 0,-35 0-1,35 0 2,-36 0-1,36 0 0,-35 0 0,35 0 1,17 0-1,-34 0 1,52 0-3,-18 0 4,19 0-4,-1 0 4,-18 0-4,18 0 3,36 0-2,-1 0 1,-34 0 0,-1 0 0,0 0 0,0 0 0,36 0 1,-54 0-2,18 0 2,-17 0-1,-36 0 0,18 0 0,18 0 1,-36 0-3,0 0 4,18 0-3,-35 0 2,52 0-2,1 0 2,-18 0-2,17 0 3,19 0-4,-19 0 3,18 0-2,-17 0 2,-18 0-3,0 0 2,0 0 1,-36 0-2,36 0 1,-35 0 0,17 0 9,-17 0-2</inkml:trace>
    </iact:actionData>
  </iact:action>
  <iact:action type="add" startTime="53627">
    <iact:property name="dataType"/>
    <iact:actionData xml:id="d9">
      <inkml:trace xmlns:inkml="http://www.w3.org/2003/InkML" xml:id="stk9" contextRef="#ctx0" brushRef="#br0">28663 3863 0,'-17'0'125,"17"18"-117,0-1 2,0 18-4,0 1 3,17 34-1,1-17 1,-18-18-3,0 36 4,17-18-4,-17-18 3,18 53-1,-18-52 0,0 17-1,0-18 0,35 35 2,-35 1 0,0 0-2,0-1 1,0 18 0,0 1 0,0-37 0,0 37-1,0-19 2,0-17 21,0 159-27,0-142 4,0-17 1,0 0 1,0 18-1,0-1-1,0-34 4,0-1-5,0 0 3,0 18-2,0-18 2,0 18-3,0-35 3,0 52-1,0 1 0,0-36 1,0 18-2,0 0 2,0 0-2,0 0 1,0 0 0,0 0 2,0 0-4,0 0 3,0-18-2,0 18 2,0 17-2,18-34 3,-18 17-2,18-1 9,-18-34-11,0 17 0,0 1 2,17-19 1,-17 1-3,0 17 3,0 0-2,0 1 1,36-1 1,-36 0-2,0 1 2,17 34-1,-17-52 0,18 52 1,-18-52-2,17 35 1,-17 17 0,18-34-1,-18 17 2,18 17 0,-1-17-2,-17 0 2,18-18-2,-18 18 2,0 18-2,35-1 3,-35-52-3,18 53 2,-18-54-2,0 36 1,0 0 0,18-18-1,-18 18 2,0-18-1,0 18 0,17-35 0,-17 53-1,0-54 2,18 18-1,-18 18 0,0-17 1,18 17-2,-18-18 2,17 0-3,-17-17 4,0-1-4,0 19 3,0-1-2,18 0 3,-18-17-4,0 0 4,0 34-4,17-16 3,1-1-2,-18 0 5,18 18-7,-18-18 2,0-17 1,0 17 1,17 18-2,-17-17 10,0-19-10,18 36 0,-18 0 10,18-18-9,-18 1 1,17-19-3,-17 1 3,0 0-1,18 17 1,-18-18-2,0 1 2,18 0-2,-18-1 3,0 19-4,0-19 3,0 1-2,0 0 3,17-1-3,-17 1 57,0-1-57,0 19 9,0-19 0,0 1-8,0 0 8,0-1 18,0 1 4,0 17-29,0-17 7,18 0 0,-18-1 38,0 1-45,0-1-1,0 19 11,0-19-3,0 1 22,0 17-29,0-17 6,0 0-6,0-1-1,0 1 0,0-1-2,0 19 3,0-19-2,0 1 1,17 35 17,-17-35 7,0 17-22,0-18-4,0 1 10,0 0 0,0-1-9,0 1 12,0 0 28,0-1-40,0 19 1,0 34 8,0-17-7,36 53-3,-1-18 3,-35-53-2,18 36 2,-18-36-3,0-17 4,17-1-3,1-17 2,-18 18 511,-18 0-512,18-1 25,0 1 8,0 17-27,0-17 19,0 0-9,-35-1-7,35 1-10,0 0 0,0 17 18,0-18-9,0 1 126,0 17-134,0-17 9,0 17-8,-18 1-1,18-19 7,0-34 305,0-1-312</inkml:trace>
    </iact:actionData>
  </iact:action>
  <iact:action type="add" startTime="58307">
    <iact:property name="dataType"/>
    <iact:actionData xml:id="d10">
      <inkml:trace xmlns:inkml="http://www.w3.org/2003/InkML" xml:id="stk10" contextRef="#ctx0" brushRef="#br0">27005 4463 0,'0'17'38,"0"1"107,0 0-105,0 17 281,18-18-306,-18 19 3,0-19-3,0 1-7,17-18 0,-17 18-1,0-1 1,0 1 0,18-18 26,0 53-32,-1-36 2,-17 19 12,18-1 2,-18 0 0,18-17-14,-18 0 5,17 17-2,-17-17 3,0 34-4,18-52 3,-18 18-3,18 17 2,-1-17 0,-17 17 9,18-17-10,-18 0 1,0-1 9,17 1-9,1-18-1,-18 17 2,18 1-1,-18 0 11,17-1-5,-17 1-7,36 0 3,-36-1 8,17 1-13,1 17 10,0-17-5,-1-1 13,1 1-15,-18 0 8,35-1-8,-35 1-1,18 0 1,-1 17 8,-17-17-8,36-1 0,-19 1 0,1 17 0,0-17 0,-1-1 1,1 19 8,-1-19-1,1 1-9,0 17 10,-1-17 6,1 0-15,0-1 9,17 18-9,-17-17 6,-1 17-5,-17-17-3,18-18 2,0 35 1,-1 1-2,18-1 11,-35-18-2,18 19-9,0-36 2,-18 17-2,17 19 2,1-19 8,0 19-2,-1-19 1,1 1-9,0 0 9,-18 17-9,0-18 10,17 1-10,-17 0 1,35-1 0,-35 1 9,0 17-10,18-17 10,-18 0-9,0-1 0,18-17 0,-18 18 9,0 17-10,35-17 3,-17-1-4,-18 19 11,0-19-1,17 1-9,-17 17 1,36 0 0,-36-17 0,17 0 0,1-1 7,17 1 2,-35 17-8,18-17 7,-1 0-9,1-1 10,-18 1-8,18 0-4,-1-1 13,-17 1-10,18-18-1,-18 17 19,0 1-20,0 0 2,18-18 0,-1 17 8,-17 19 0,18-19 8,0 19-6,-1-19-7,1-17 2,-18 35-6,0-17 3,17 0 12,-17-1-12,0 1-3,36 0 1,-36 17 14,0-17 2,17-1-7,-17 1 1,0-1-4,0 1 3,0 17-2,18-17-7,-18 0 16,0 17-14,0-17 13,18-1-8,-1 19 25,-17-19 9,0 1-27,0-1-14,18 1 0,-18 0 25,18 35-11,-1-36-6,1 1-8,-1-18 8,-17 18-8,0-1 9,0 1-2,18-1 1,0 1-8,-18 0 8,17 17 0,1-17 0,-18-1-7,18 1-1,-1 0 9,-17-1-7,18-17 6,-18 18-7,0-1-1,18 1-1,-18 0 18,17-1-3,1 1 1,-1 0 2,1-1-10,0-17-8,-18 18 10,17 0-2,1-1 18,-18 1-24,0 0 0,35-18 5,-35 17-9,18 18 2,0-17 0,-18 0 6,0 17-5,17-35-1,1 18 9,-18-1-8,18 1 1,-18 17 38,17-35-38,1 18 0,-18-1 6,17 1 1,-17 0-8,18 17 0,-18-17 7,35 17-6,-35-17-1,0-1 0,0 1 8,18 17-8,0 0 9,-18-17-2,35 17-5,-17-17 12,-18 0-13,0-1-2,0 1 2,0 0-3,17-18 2,-17 17 7,18 36-7,-18 0 33,17-53-33,-17 18 10,18 17-3,-18-17 2,18-1-10,-18 1 1,17 17-1,1-17 2,0 35 9,-1-18-12,19 35 2,-36-17 9,17-53-9,1 36-1,-18-19 0,17 1 1,1 0-1,0-1 0,-18 1 2,17 0-1,-17 17 8,18-35 0,0 17-8,-1 1 1,19 53 16,-19-54-19,1 19 11,17 16-8,0-34-1,-17 0 1,0 17-3,-1-35 3,1 35-2,0-17 4,17 17-6,-17-17 3,-18-1 1,35 1-2,0 35 0,-17-18 2,-1 1 0,19-19-2,-19 1 2,1 17-1,0-17 1,-1-1-3,18 19 3,-35-19-2,18 1 3,0 0-4,-18-1 4,35 36-4,0-18 4,-17-17-4,17 35 3,1 0-2,-36-35 0,35-1 2,0 18 0,0 18-2,-17-17 1,17-1 0,1 18 1,-1 0-1,0 0-1,0-18 2,1 0-2,-19 1 1,19-1-1,16 18 4,1 17 10,-35-34-19,0-1 5,-18-18 1,17-17 2,1 18-4,-18 0 10,18-1 8,-1 1-16,1 0 0,0 17 12,-1 0-8,1-17 4,-1 0-6,1-1-3,-18 1 9,18-1 15,-1 1 9,-17 17-22,18 18-10,-18-35 3,35 52-3,-17-17 4,0-17-4,-18-19 1,17 1-1,-17 17 0,18-35-1,-18 18 0,0-1 1,17 1 9,1-18 239,0-18-247,-18 1-3,53-18 4,-36-18 6</inkml:trace>
    </iact:actionData>
  </iact:action>
  <iact:action type="add" startTime="63694">
    <iact:property name="dataType"/>
    <iact:actionData xml:id="d11">
      <inkml:trace xmlns:inkml="http://www.w3.org/2003/InkML" xml:id="stk11" contextRef="#ctx0" brushRef="#br0">29175 3986 0,'-53'18'9,"35"0"-4,1-1 3,-19 36 8,1 0-8,17-35 1,-35 35-2,-17 35 1,35-53 0,-1 0 0,-34 36 1,-1 17-2,-17-17 2,35 17-2,18-35 2,0 17-2,-18 1 3,17-18-4,-17 17 4,36-52-3,-1 35 3,-17-18-3,17 18 2,-17 0-1,-18 0 0,0 0-1,18-18 1,-18 18 0,35-35 0,1-1 0,-19 19 1,19-36 174,34-18-95</inkml:trace>
    </iact:actionData>
  </iact:action>
  <iact:action type="add" startTime="64648">
    <iact:property name="dataType"/>
    <iact:actionData xml:id="d12">
      <inkml:trace xmlns:inkml="http://www.w3.org/2003/InkML" xml:id="stk12" contextRef="#ctx0" brushRef="#br0">29933 4357 0,'-17'17'4,"17"1"5,-18 0-1,-17-1 0,35 1 0,-36 17 9,19-17-10,-1 0 1,-88 70-1,36-35 1,-36-18 1,35 53-1,-17-35 0,35 18 1,-35 34-2,35-52 1,0 53 0,36-88 1,-1 17-2,0 0 3,-17 18-5,17-35 12,-17 17-1,17 0-9,18-17 2,-17 35-1,-1-35 0,-17-1 0,35 19 0,-18 34 0,1-52 1,-19-1-1,36 1 1,-17 0-3,-19 17 70,19 0-71,-1-17 5,18 35-3,-35 0 3,17-18-2,1-17-1,17 17 1,0-17-1,-18-18 0,18 17 156,-35 18-158,-1 18 6,-17 18-5,18 0 1,0-19 1,0-16 0,35-19 0,-18 36 0,18-70 95,0-1-13,0 0-82,0 1 1,0-36 6,53-18-6,-18 36-1,36-18-1</inkml:trace>
    </iact:actionData>
  </iact:action>
  <iact:action type="add" startTime="65945">
    <iact:property name="dataType"/>
    <iact:actionData xml:id="d13">
      <inkml:trace xmlns:inkml="http://www.w3.org/2003/InkML" xml:id="stk13" contextRef="#ctx0" brushRef="#br0">30498 4710 0,'-53'0'12,"35"35"6,-35 18-9,18-18-3,-36 53 3,1-17-2,-18 70 1,35-35 0,-53 17 0,35 18 0,1-17 0,-18-18 0,35-1 0,17-34 0,-17-18 0,36 0 0,-1 17 0,-35-17 1,53-35-1,-17 17 0,-19 36-1,19-36 2,-1 0-2,0-17 9,18 0-2,-17-1-11,-1-17 36,18 18-30,0 0-2,-18-1 1,1 18 1,-1 1-2,1-19 1,17 19-1,-18-19 2,18 1 6,-18 0-5,-17 17 7,35 18-9,-18 0 2,-35 0-4,36 0 3,-18-36-1,17 1-1,0 17 1,1-35 78,-1 35-12,0 1-66,-17 17 8,-18-1-8,35-16 3,18-19-2,0 1-2,0 0 1,0-1 0,18-70 395,17 18-394,54-18-2,-1 18 2,71-71-3,-1 0 5</inkml:trace>
    </iact:actionData>
  </iact:action>
  <iact:action type="add" startTime="67489">
    <iact:property name="dataType"/>
    <iact:actionData xml:id="d14">
      <inkml:trace xmlns:inkml="http://www.w3.org/2003/InkML" xml:id="stk14" contextRef="#ctx0" brushRef="#br0">31415 4815 0,'-18'36'13,"18"-1"-3,-17-17-2,-19 17 1,19 18-2,-1 0 2,-17-36-2,-18 54 1,18 17-2,-54-17 5,36 34-5,-17-34 0,-18 70 2,35-17 1,-18 17-1,1-18 0,34 1 1,-34-18-2,35-1 2,-54 19-2,54-54 2,0-17-1,0 18 0,-18-18-2,17 0 5,19-18-7,-19 0 5,19-17-1,-19 35 1,1-18-3,0 0 2,0 1 1,-18 17-1,17-18 0,19-35 0,-18 35 0,-1 0 0,1 1 0,17-1 0,1-35 0,-1 18 0,-17 34 9,17-52-9,1 18-1,-1 0 2,0 17-1,1 0 1,-1-35-2,0 18 2,1 0 14,17-1-16,-36 19 1,19-1 0,-19 0 1,1 18-1,-18 0 0,18-35 0,0 17 0,35 0-1,0-17 2,-18-18-1,0 17 0,18 1 9,0 0-11,-17 17 3,17-17-2,0-1 2,-18 18 7,-17 1-8,17-36 9,18 53-10,0-36 10,0 19-9,-17-36 80,34-36 17,1 1-91,0-36-5,34 19-2,-16 34 2,-1-35-1,18 0-1,35-35 3</inkml:trace>
    </iact:actionData>
  </iact:action>
  <iact:action type="add" startTime="69017">
    <iact:property name="dataType"/>
    <iact:actionData xml:id="d15">
      <inkml:trace xmlns:inkml="http://www.w3.org/2003/InkML" xml:id="stk15" contextRef="#ctx0" brushRef="#br0">32191 5715 0,'-35'18'87,"-1"35"-80,-52 35 1,0 18-1,0 35 2,17-35-2,-35-1 3,-17 19-4,-18 17 3,35 0-2,-17 53 2,34-70-1,1 34 0,0-52 0,0 0 0,0 35 0,70-88 0,0-35 0,18-1 0,-35 19 1,17-19-1,1 18 8,17-17-9,0 0 1,-18 52 0,-17-34 2,17-19-2,1 1-2,-19 52 4,19-17-4,-1-17 3,-17 34-3,17-52 2,0 17 1,1 0-2,-18 1 1,-36-19 74,53 19-67,-35-19-7,36-17 0,-1 18 9,0-18 0,1 17-11,-1 1 4,-17 0 13,17-18-16,18 17 1,-17-17-1,-1 18 10,0-18 64,18-18-73,0-17-1,18 17 2,0-34-3,17 16 4,18-17-3,-18 36 2,0-1 7,1 0-10,-19-17 3,19 0-1</inkml:trace>
    </iact:actionData>
  </iact:action>
  <iact:action type="add" startTime="70410">
    <iact:property name="dataType"/>
    <iact:actionData xml:id="d16">
      <inkml:trace xmlns:inkml="http://www.w3.org/2003/InkML" xml:id="stk16" contextRef="#ctx0" brushRef="#br0">32561 6879 0,'0'18'61,"0"35"-52,-53 0 0,-35 35-1,35-18 1,0 36-2,18-35 2,-53-1-3,53 19 5,-1-19-5,1 1 3,0-18-2,17-18 2,1 18-2,17-36 2,0 36-2,0-35 0,-18 0 3,0 34-4,18-16 3,-17 17-2,-1-36 2,-35 89-2,53-88 2,0 35-1,-18 17 0,1-70 0,17 53 0,-18-18 0,18-17 8,-35 17-8,35-17 25,-18-18 29,1 18-54,-1-1-1,-17-17 10,17 18-8,0-18-1,1 18 0,-1-18 0,18-18 208,0 0-207,0 1-2,0-1 2</inkml:trace>
    </iact:actionData>
  </iact:action>
  <iact:action type="add" startTime="73715">
    <iact:property name="dataType"/>
    <iact:actionData xml:id="d17">
      <inkml:trace xmlns:inkml="http://www.w3.org/2003/InkML" xml:id="stk17" contextRef="#ctx0" brushRef="#br0">32702 8290 0,'53'18'103,"-35"0"-96,53-1 1,-54 1 1,71-1-1,-88 1 0,53 0-1,18-1 3,-36 19-4,0-19 4,1-17-4,-1 0 4,-17 18-4,-1-18 4,1 18 110,-18-1-97,0 1-6,-35-1-7,-1 1-4,-34 17 2,35-17-2,-54-18 4,-16 35-4,-1 36 2,-18-18-1,54-18 2,-36 36-1,53-18 0,0-18 0,18-18 0,17 1 0</inkml:trace>
    </iact:actionData>
  </iact:action>
  <iact:action type="add" startTime="74651">
    <iact:property name="dataType"/>
    <iact:actionData xml:id="d18">
      <inkml:trace xmlns:inkml="http://www.w3.org/2003/InkML" xml:id="stk18" contextRef="#ctx0" brushRef="#br0">33091 8996 0,'-18'0'70,"18"17"-53,-18 36-1,1-35-8,-1-18 0,18 35 0,-18-17 0,18 0-1,0 34 2,18-52 89,17 0-89,-17 0-1,0 0-1,-1-17 1,1-1-1,-18 1 8,35 69 148,-35-16-156,0 17 2,0 17 1,0 1 3,18-1-5,-18-17-4,0 18 3,0-1 2,17-52-2,-17 35 3,0-18-3,0-17-4,0-1 4,0 1 9,0 17-8,0-17 1,0 0 9,0 17-8,0-17 13,0-1-15,-35 1 0,0-18 8,0 0-10,-18 0 10,35 0-9,-17 0 2,-18 0 0,18-35-1,17-1-1,-35-17 2,35 36-3,1 17 10,17-36 15,17 1-6,1 18-19,35-1 4,0 0-3,-36 1 2,19-19-2,-1 1 2,-17 17-1,17 18 66,-35-17 20</inkml:trace>
    </iact:actionData>
  </iact:action>
  <iact:action type="add" startTime="76547">
    <iact:property name="dataType"/>
    <iact:actionData xml:id="d19">
      <inkml:trace xmlns:inkml="http://www.w3.org/2003/InkML" xml:id="stk19" contextRef="#ctx0" brushRef="#br0">28698 3581 0,'0'-18'62,"-17"18"-36,-18 18-9,17-1-9,-17 1-2,-1 17 3,1 18-1,17-35 0,-34-1 0,52 1 0,-18 0 8</inkml:trace>
    </iact:actionData>
  </iact:action>
  <iact:action type="add" startTime="77184">
    <iact:property name="dataType"/>
    <iact:actionData xml:id="d20">
      <inkml:trace xmlns:inkml="http://www.w3.org/2003/InkML" xml:id="stk20" contextRef="#ctx0" brushRef="#br0">28557 3581 0,'18'0'68,"17"0"-34,1 0-28,-1 0 3,18 0 5,-36 17-10,19-17 4,17 36-5,-18-19 7,-35 1-3,35 0 2,18-1 8,-35 1-2,17-1 1,-17 1-9,-1-18 1,1 0 0,0 0 8,-1 18 60,-17-89 48,0 54-116</inkml:trace>
    </iact:actionData>
  </iact:action>
  <iact:action type="add" startTime="78084">
    <iact:property name="dataType"/>
    <iact:actionData xml:id="d21">
      <inkml:trace xmlns:inkml="http://www.w3.org/2003/InkML" xml:id="stk21" contextRef="#ctx0" brushRef="#br0">28716 2787 0,'18'0'131,"17"0"-123,-17 0 0,35 18 0,-18-18-1,-35 17 7,0 18 140,0 1-139,-18-1-7,-17-35 0,0 35 0,17-17 0,0 0 0,1-18 1,-1 17-2,0 1 18,1 0-2,-1-18-7,1 17 10,17 1 91,0-1-109,17-17 0,36 18 0,35 0 0,-35-1 0,18 1 0,-1 0-2,-17-18 3,-35 0-1,0 0 1,-1 0 55</inkml:trace>
    </iact:actionData>
  </iact:action>
  <iact:action type="add" startTime="79686">
    <iact:property name="dataType"/>
    <iact:actionData xml:id="d22">
      <inkml:trace xmlns:inkml="http://www.w3.org/2003/InkML" xml:id="stk22" contextRef="#ctx0" brushRef="#br0">28751 2910 0,'18'0'295,"35"0"-284,17 36-3,1-36 0,0 17 0,-18 1 0,-18-18 1,0 35 4</inkml:trace>
    </iact:actionData>
  </iact:action>
  <iact:action type="add" startTime="85775">
    <iact:property name="dataType"/>
    <iact:actionData xml:id="d23">
      <inkml:trace xmlns:inkml="http://www.w3.org/2003/InkML" xml:id="stk23" contextRef="#ctx0" brushRef="#br0">4745 10125 0,'17'0'160,"125"0"-148,-1 17-6,53 36 3,-53-35-3,35-18 3,-17 18-2,17-18 0,-35 35 2,36-35-2,-18 0 1,-71 0-1,35 0 2,-52 0-2,-18 0 1,17 0 0,-34 0-1,-1 0 1,-17 0 0,-1 0 0,18 0 9,1 0-8,-1 17-2,18 1 4,35 0-6,71 17 4,-36 0-2,1 1 2,35-1-2,-89-35 2,-35 0-2,-17 0 2,-36 0 158</inkml:trace>
    </iact:actionData>
  </iact:action>
  <iact:action type="add" startTime="87522">
    <iact:property name="dataType"/>
    <iact:actionData xml:id="d24">
      <inkml:trace xmlns:inkml="http://www.w3.org/2003/InkML" xml:id="stk24" contextRef="#ctx0" brushRef="#br0">9260 10195 0,'-17'0'29,"-1"-17"-19,71 17 85,35 0-86,36 0-2,-1 0 1,54 0-1,-36 0 1,35 0 0,-35 0 0,18 0 0,-18 0 0,-17 0 0,52 0 0,-17 0 0,-18 0 1,0 0-2,35 0 3,1 0-4,-1 0 4,36 0-4,-1 0 5,-17 0-6,18 0 4,0-18-2,-54-35 2,19 35-1,-89 18 0,36 0 0,-36 0 0,0 0 0,0 0-1,0 0 2,-17 0-1,-1 0 1,-17 0-2,0 0 1,0 0 0,0 0 0,0 0 0,18 0 1,-36 0-2,18 0 1,17 0-1,1 0 2,-18 0-2,0 0 3,17 0-4,1 0 4,52 0-3,-35 18 2,1-18-3,17 18 3,-18-1-1,35 1-1,-17 0 2,-18-1-1,-17-17 0,17 18 0,-17-18 0,-36 18 0,18-18 0,17 0-1,1 35 3,-36-35-4,53 0 3,-17 0-1,17 0 1,0 0-3,0 0 4,36 0-4,-1 0 4,-34 0-4,-1 0 2,71 0 0,-71 0 0,35 0 0,-17 0-1,-35 0 1,17 0 1,0 0-2,0 0 2,-17 0-1,-18 0 0,35 0 0,-18 0 0,-17 0 0,-35 0 1,17 0-1,-17 0 0</inkml:trace>
    </iact:actionData>
  </iact:action>
  <iact:action type="add" startTime="109173">
    <iact:property name="dataType"/>
    <iact:actionData xml:id="d25">
      <inkml:trace xmlns:inkml="http://www.w3.org/2003/InkML" xml:id="stk25" contextRef="#ctx0" brushRef="#br0">28222 4057 0,'-17'0'36,"17"18"-18,-18-1 0,0-17-9,1 35-4,17 1 3,-36-19 1,19 1-1,-19 53-1,1-54 3,35 19 0,-17-19-2,-19 36-1,1-18-2,17 1 0,1-1 4,-19-17 0,19 17-2,-36 18 2,53-36-1,-18 1 0,-35 35 0,36-18-1,-19 36 1,-17-18 0,1 0 1,16-18-2,19 0 2,-36 36-2,35-36 2,0 0-2,-34 18 2,34-35-2,0-1 1,18 19 0,-17-36 0,52 0 185</inkml:trace>
    </iact:actionData>
  </iact:action>
  <iact:action type="add" startTime="117560">
    <iact:property name="dataType"/>
    <iact:actionData xml:id="d26">
      <inkml:trace xmlns:inkml="http://www.w3.org/2003/InkML" xml:id="stk26" contextRef="#ctx0" brushRef="#br0">32262 6350 0,'-18'0'8,"-17"0"2,17 0-4,-35 0 2,35 35 0,1-17-2,-19 0 3,19 17-1,-18 0-1,17-17 0,-17 17 1,35 0 0,-18-35 0,0 18 0,1 35 1,-1-36-2,0 1 2,1 17-2,-1-17 3,18 0-4,-17-1 3,-1 19-3,18-1 4,-18-17-4,-17 17 3,17 18-2,18-36 9,-17 19-7,17 17-2,-18-1 2,-17-34-1,17 35-1,1 0 1,-1 0 0,0 0 0,1 0 0,-1-18-1,-35 53 2,53-53-1,-18 1-1,1 17 3,-19 0-3,19-36 2,-1 18-2,18-17 2,0 17-2,-35 18 1,17-53 0,18 18 0,-35 35 0,17-36 9,1 19-9,17-19 0,-18 19 2,0-19-3,-34 36 1,52-35-1,-18 52 1,-17-34 0,17 17 0,0 0 2,18-18-3,-17-35 1,17 35-1,0-17 9,-18 17 224,0-17-232,1-18 2,17 17-4,0 1 2,-35 0 0,17 17 0,0-18 0,1-17 0,-19 36 0,-17-1 0,36-17 0,-1-18 0,-17 35-1,17-35 18,1 0-1</inkml:trace>
    </iact:actionData>
  </iact:action>
  <iact:action type="add" startTime="121522">
    <iact:property name="dataType"/>
    <iact:actionData xml:id="d27">
      <inkml:trace xmlns:inkml="http://www.w3.org/2003/InkML" xml:id="stk27" contextRef="#ctx0" brushRef="#br0">22384 11747 0,'70'0'126,"36"0"-117,35 0-2,18 0 1,17 0 2,1 0-4,17 0 4,17 0-4,1 0 4,-71 0-4,-17 0 3,17 0-3,-18 0 2,-35 0 1,1 0-2,17 0 1,-54 0 0,37 0 0,-19 0 0,36 0 1,0 36-2,17-36 1,-17 0 0,0 0-1,0 0 2,0 0 0,35 0-2,-53 0 2,18 17-2,-53 1 2,0-18-2,35 0 2,-18 18-2,19-18 3,-19 0-4,18 0 4,-35 0-4,35 0 3,1 0-2,-36 0 1,17 0 0,1 0 1,-18 0-1,35 0 0,-35 17 0,17-17 0,1 0 0,-18 18 0,35-18 0,-35 0 0,0 0 1,0 0-2,0 0 1,17 0 0,1 0 1,-36 0-2,18 0 1,-18 35-1,18-35 2,-35 18-2,52-18 1,18 18 0,-35-1 0,36-17-1,-37 35 2,19-35-1,17 0 0,0 18 1,1-18-1,-1 0 0,35 0-1,1 0 1,-1 0 1,-17 0-1,-71 0 1,54 0-1,-1 0-1,0 0 1,-18 0 1,36 0-1,-35 0-1,17 0 2,-17 0-3,17 0 4,-18 0-3,-34 0 2,17 0-2,-36 0 1</inkml:trace>
    </iact:actionData>
  </iact:action>
  <iact:action type="add" startTime="125436">
    <iact:property name="dataType"/>
    <iact:actionData xml:id="d28">
      <inkml:trace xmlns:inkml="http://www.w3.org/2003/InkML" xml:id="stk28" contextRef="#ctx0" brushRef="#br0">27728 3704 0,'18'0'54,"-18"18"-30,0-1-6,-35 54 5,35-53-9,0-1-6,0 19 0,0-1 1,0-18-2,-18 19 1,18-19 0,0 1 0,0 17 0,0-17 0,0 0 0,0-1 0,0 18 0,0 1 0,0-1 8,0-17-8,0-1 16,0 19-16,0-19-1,0 1 3,0 0-3,0-1 2,-18 1-3,18-1 4,0 1-4,0 0 3,-17 17 6,-1-17-7,18-1 0,0 1 0,0 0-1,0 17 1,0-18 1,0 1-2,0 17 3,0-17 6,0 0-8,0-1-1,0 1 2,0 17 7,0-17 2,0-1-10,0 19 0,0-19-1,0 19 0,0-19 0,0 1 3,0 17-3,0-17 0,0 0 2,0 17-1,0-18-1,0 1 10,0 17-9,0-17 8,0 17-8,0 1 8,0-19-8,0 18 1,0-17-2,0 35 9,0-35-6,0 35-4,0-36 4,0 18-4,0 1 3,0 17-2,18-36 2,-1 36-2,-17-35 1,36 0 1,-36 17-2,0 0 1,17-17 6,1 35 4,-18-18-11,0-17 3,35 17 7,-35-18-9,0 1 6,0 0-4,0-1-5,0 1 6,0 0-4,0 35 7,0-36 3,18 36-10,-18 0 9,0-35-9,18 35 2,-18-18-1,35 0 0,-18 18 0,1 0 0,-18-35 0,18 52 1,-18-52-1,0-1-1,35 36 2,-35 0-1,0-35 1,0 35-2,0 17 2,18-17-3,-18-17 5,0 34-6,0-35 6,0 1-6,0 17 4,0 0-1,0 35-1,0-71 2,0 72-1,0-37 0,0-16 0,0-1-1,0 0 1,0 1 1,0-1-2,0 18 2,0-36-1,0 36 0,0-17 0,0 17 1,0-18-2,0 18 1,0 0 10,0-36-13,0 54 5,0-1-4,0 1 3,0-36-2,0 18 3,0-18-4,0 18 2,0 0 0,0 0 0,17-18 0,-17 36 0,0-36 1,0 18-2,0 18 1,0-18 1,0 35-1,0-18 0,0 19 0,0-1 0,36-18 1,-36 1-2,17-36 2,-17 36-2,18-1 2,-18 1-2,0-36 2,17 36-2,-17-18 3,36 52-4,-36 1 5,35 18-6,-17-71 4,-18 17-2,0-17 1,0 18 0,0 17 0,0 0 0,17 0 0,-17 0 0,0-17 0,0-53 0,0 17 9,0-17-10,0-1 18,0 19 79,0-19-88</inkml:trace>
    </iact:actionData>
  </iact:action>
  <iact:action type="add" startTime="128093">
    <iact:property name="dataType"/>
    <iact:actionData xml:id="d29">
      <inkml:trace xmlns:inkml="http://www.w3.org/2003/InkML" xml:id="stk29" contextRef="#ctx0" brushRef="#br0">27446 8678 0,'-18'0'12,"18"18"-2,0 0-2,0-1 8,0 1 79,0 17-79,0-17-8,0-1 41,0 19-7,36-36-10,-1 0-25,0 0 2,18-18-3,-35 0 4,-18 1-2,17-1 0,19-52 0,-19 52-1,1 0 8,-18 1-5,0-1 4,18-17 25,-1 35-14,1 0 70,-18 17-63,0 1-23,0 35-1,0-18 0,0 1 0,0-19 0,0 54 0,0-36 0,0-17-1,18 17 2,-18 18-3,17-36 10,1 1-6,0 0 22,-18-1-9,0 1-16,0 0 10,0-1 8,0 1 15,-36-18-24,1 0-7,0 0-2,-18 0 3,35 0-5,-35 0 6,36 0 17,-36 0-24,35 0 1,18-18 19,0 1-16,0-1 1,0 0-2,0 1 8,0-1-6,0 0-1,0 1 16,0-1-15,18 18 8,-1 0-9,19 0 0,-19-17-2,18 17 10,-17 0-7,-18-18-2,18 18 196,17 0-195</inkml:trace>
    </iact:actionData>
  </iact:action>
  <iact:action type="add" startTime="137040">
    <iact:property name="dataType"/>
    <iact:actionData xml:id="d30">
      <inkml:trace xmlns:inkml="http://www.w3.org/2003/InkML" xml:id="stk30" contextRef="#ctx0" brushRef="#br0">27517 5927 0,'53'0'167,"-1"0"-151,-34 0-8,0 0 8,17 0-8,-17 0 11,-1 0-13,1 0 4,0 0 5,-1 0 137,19 0-119,-19 0-2,1 0-15,17 0 15,0 0 634,1 0-649,-19-18 22,1 18-5,0 0-8</inkml:trace>
    </iact:actionData>
  </iact:action>
  <iact:action type="add" startTime="145004">
    <iact:property name="dataType"/>
    <iact:actionData xml:id="d31">
      <inkml:trace xmlns:inkml="http://www.w3.org/2003/InkML" xml:id="stk31" contextRef="#ctx0" brushRef="#br0">13053 9860 0,'-18'0'110,"-17"0"-102,17 0 1,-17 0-1,0 0 0,-18 0 0,17 0 9,1 18-10,18-18 10,-19 0-1,19 0-10,-19 0 2,19 0 1,-36 0-2,0 0 3,-18 0-3,36-18 4,-141-35 3,105 36-7,53-1 1,-105-35-1,52 18 1,-34-36 0,52 36 0,-18 17 0,18-35 1,18 36 8,35-1-11,0-17 3,0-18-3,0 18 4,0-18-3,0-18 3,0 1-4,0 17 3,0 17-3,18-34 4,-1 17-3,18-18 1,-35 54-1,18-19 1,0 1 1,-1-18-2,1 36 1,17-36 0,18 0 0,0 0 1,0 18-2,53-18 2,35 0-1,18 0-1,-36 18 2,89-36-1,-36 36 2,1 17-3,34-52 3,-52 34-4,53 19 3,-1-36-2,-69 35 2,34 0-2,-17 18 2,17 0-2,-35 0 1,71 0 0,-71 0 0,18 0 0,-36 18 1,1 35-1,-19-35-2,54 52 3,-123-52-1,69 35 0,-34-18 0,-18-17 1,-18 35-3,-17-53 3,35 52-1,-36 1 2,1-17-5,0 17 5,-1-1-3,1 1 2,-1 0-3,19 0 2,-19 18 0,-17 17 0,18-17 0,-18 17-1,18-35 2,-18 17-1,0-17 0,0 35 0,0-17 0,0 17 1,0-17-1,0-18-1,0 35 2,-53-18-2,-71 71 2,89-88-1,-36 0 1,1 0-2,-71 35 3,106-52-2,-71-1-1,35 0-1,-17-17 4,-18-1-3,36 19 3,34-36-5,-34 17 5,34-17-4,1 18 2</inkml:trace>
    </iact:actionData>
  </iact:action>
  <iact:action type="add" startTime="147910">
    <iact:property name="dataType"/>
    <iact:actionData xml:id="d32">
      <inkml:trace xmlns:inkml="http://www.w3.org/2003/InkML" xml:id="stk32" contextRef="#ctx0" brushRef="#br0">27799 5856 0,'0'-18'678,"0"1"-621,18 17-10,-18-18 33,0 1 1,17-1-9,-17-17 31,0 17-87,18 0 0,-18-17 25,0 17-17,0 1 8,17-1-23,-17 1 15,0-1-8,0 0-8,0 1 8,18-19-1,-18 1 32,0 17-23,0 1 97,0-19-105,0 19 81,0 34 116,0 19-203,0-19-4,-18 36 10,18-17-6,0-1-4,-17 18 2,17-18 0,0-17 0,0 35 0,0-36 8,0 1 131,0 17-139,0-70 151,-18 17-150,18 1 2,0-19-4,-17 1 1,17 0 6,0 0-5,-18-1 7,18 19-9,0-1 16,0-17-16,0 17 10,-18-17-10,18 17 1,0 0 0,0 1 0,0-18 0,0 17 0,-17 18 0,17-35 0,0 17 0,0 0 10,0-17-3,0 17 9,-18 1-17,18-1 45,0 1-39,-18-1-4,18 0 6,0 1 0,0-1 1,-17 18-8,17-53 0,0 35-1,0 1 10,0-18-9,0-1 2,-18-17-4,0 53 3,18-17-2,0-36 2,-17 0 7,17 35 0,0-35-9,0 36 2,0-1-2,0 0 1,0 1 1,0-19-1,0 1 0,-18 0 0,18-18 0,0 35-1,-35-87 1,35 87-1,0-17 1,-18-1 0,18 1 0,0-18 0,0 35 1,0 1-2,0-18 2,0-1-2,0-17 3,0 0-3,0 1 2,0-19-2,0 0 2,0 19-1,-17-1 1,17-18-3,0 18 3,0 18-2,0-36 2,0 18-1,0 18 1,0-35-2,0-1 1,0 53 0,0-35 0,0 18-1,0 18 1,0-1 0,0 0 0,0-17 24,0 17-5,0 36 204,0 35-224,0 0 2,0-36-3,0 19 2,0-1 0,0-17 0,0-1 1,0 1-2,0 0 3,0-1-4,0 18 11,0-17-8,0 0 21,0-1-23,0 1 2,0 0-1,0 17 0,0-17 1,0-1-1,0 1-1,0 17 1,0-17 0,0 17 0,0-17 0,0-1 9,0 36-9,0-35 8,0 0 1,0-1-10,0 1 11,0-1-10,0 1 1,0 0-1,0-1 1,0 19-2,0-19 2,0 1-2,0 17 1,0-17-2,0-1-1,0 19 6,0-19-3,0 36 2,0-35 5,0 17-6,0 0 0,0-17-2,0 0 1,0 35-4,17 17 5,-17-52-2,0 17 3,0 0-4,18 1 4,-18 34-5,0-34 5,0 16-3,0-16 0,0 34 1,0-34 0,0 16 0,0 1 0,17 0 0,-17-17 0,0-19 0,0 19 0,0-1 1,0 18-1,0-36 0,0 19 0,0-19 0,0 36 0,0-35 0,0-1 0,0 19 0,0-19 0,0 1 8,0 17-7,0-17 7,0 17-9,0-17 2,0 17-1,0-17-1,0 17 1,0-17 0,0 17 0,0-17 0,0 17 16,0-17 97,0 34-114,0-16 2,53 52-2,-53 0 0,18 36 2,-18 87-1,18-34 0,-1-19 1,36-34 7,-35-36-15,17-88 22,18 0-15,35-106 0,-70-70 0,0-1-1,34-34 3,-52 34-4,18 19 4,-18 52-4,0 35 4,0 36-4,0 17 108,-18 18-81,-17 0-25,18 0 22,-1 0-14,0 0-1,1 0 1,-1 0 0,0 0-8,1 18 0,-1 0 0,-17-1 17,0-17-18,17 18 2,0 17-2,1-17 2,-19-1-2,36 1 9,-17 17-6,-19-17-4,36 17 4,0-17-5,0 35 4,0 0-2,-17-36 2,17 36-2,0-35 9,0 0 129,0 17-138,0-18 50,35-34-40,-17-18-1,-1-18-8,1 0 0,-18 35 7,0-35 266,18 36-273,-18-36 1,0-18 0,0 1-1,0 17 0,0-18 0,0-17 1,0 17-2,0-17 2,0 18-2,0-1 4,0 0-3,-18-34 1,18 87-4,0-53-2,0 54 6,0-1-1,0-17 0,0 17 16,0 1-16,0-1 1,0 0-2,0 1 10,0-19-1,-18 19-9,18-1 9,0-17-7,0 0 15,0-18-7,0 35-8,-17-35-2,17 35 1,0-34-2,0 34 2,0-17 0,-18-18 0,0 0 0,1 35-1,17-35 1,0-17 0,-18 52 0,18-35 1,0 0-1,0 18-1,-18 17 2,18 1-2,0-1 3,0 0-3,0 1 1,0-1 15,-17-17-13,17 17-3,0-17 2,0 0-2,-18-1 1,18 1 0,0 17-1,-17-17 2,17 17 0,0-17 7,0 18-8,0-1 7,-18-35 35,18 18-48,0 17 1,0 0 7,-18 1-3,18-1 9,0 1-7,0-1-2,0-17 2,0 17-2,0 0 11,0-17-12,0 17 2,0 1 0,0-1 0,0 1 0,0-1 0,0 0 9,0 1-1,0-1 0,-17 18 113,17 53-123,0 35 2,-18 36 1,18-1-1,0 18 1,0-17-2,-18 34 1,18-17-1,0-17 2,0-1-2,0-34 2,0-1-2,0 0 2,0-17-2,0-1 2,0-52-3,0 17 2,0-17 0,0 17 0,0 18 0,0-36 0,0 19 1,0-1-2,0 0 1,36 18 1,-36-17-1,0-19-1,17 54 2,-17-36-1,0 0 0,18 36 0,-18-36 1,0 18-2,0-35 2,35 17-2,-35-17 2,0-1 8,0 1-11,18-1 5,-18 1 4,0 0-8,17 17 16,-17-17-6,0-1-3,0 19 10,18-36-16,0 17 0,-18 1 8,0 0 1,0-1-10,17 18 9,-17-17 16,0 17 314</inkml:trace>
    </iact:actionData>
  </iact:action>
  <iact:action type="add" startTime="162430">
    <iact:property name="dataType"/>
    <iact:actionData xml:id="d33">
      <inkml:trace xmlns:inkml="http://www.w3.org/2003/InkML" xml:id="stk33" contextRef="#ctx0" brushRef="#br0">24148 11765 0,'0'18'28,"0"-1"-10,-36 19-12,1-19 3,0 1-2,-36-18 2,18 35-2,-35-35 2,0 0-2,0 0 2,-71 0-1,124 0 1,-53 0-2,35-17 0,-36-1 1,54-17 0,0-1 0,-36-17 0,18 18 1,18 18-2,-35-72 1,17 36 0,35 36 0,-35-36 2,18 35-3,0 1 1,17-19 0,0 19 8,18-19-8,-17 36 1,17-35-2,0-18 2,0 0-2,0 18 3,0-36-4,0 19 3,0-37-2,0 1 1,0-18-1,53-17 2,-18 17-1,35-53-1,-17 71 1,18 0 0,-36 17 0,18 18-1,-35 1 1,70-37 1,-35 54-2,17-18 2,-17 0-1,18 0 0,-18 36 0,0-36 0,0 35 0,52-35 0,-52 36 2,35-1-4,18 0 4,-17-35-3,16 36 1,-16-19-1,52-16 1,-36 52 0,1-18 0,18 18 0,17-18-1,-18 18 2,1 0-1,-1-17 1,54 17-1,-89 0-1,35 0 2,-17 0-2,0 0 2,-18 0-1,-17 0 0,17 0 1,18 0-3,-18 0 4,71 0-4,-36 0 6,-17 0-6,18 0 4,52 0-4,-35 53 2,-53-36-1,36 1 2,-36-18-1,18 17 0,-18 19 0,-18-19 0,54 1 1,-18 0-3,-18 35 1,71-53 2,-36 17-2,-17-17 2,18 18-1,-19-1 0,19 19 1,-54-19-2,1 1 3,52 53 6,-87-36-12,52 18 7,-18-18-4,-17 18 2,-17-35-3,17 35 3,-1-18-2,-16 0 2,-1-17-1,-17-1 1,-1 1-2,1 17 2,17-17-2,-35 17 1,18-17 1,-18-1-1,35 36-2,-17-17 2,-1 34 0,-17-17 1,18 0-1,17 0 0,-35 0 0,0-35 0,0-1 1,0 18-2,0 1 9,0-19-6,0 1-4,0 0 4,0-1-5,-17 19 4,-36-1-1,-35 35-1,-18-17 1,-53 35 0,-53 36 0,18-53 0,18-1 0,-53 71 2,52-53-3,1 36 1,-1-36 0,36 0 0,18-17 0,17-18 0,0 17 1,-17-17-2,-36 18 1,53-54 0,18 1 0,17 35-1,1-53 2,17 0-2,35 0 2,-35 0-2,36 0 1,-36 0 0,35 0 0,-17 0 1,17 0-2,1-18 2,-19 1-1,-17-1-1,-88-17 2</inkml:trace>
    </iact:actionData>
  </iact:action>
  <iact:action type="add" startTime="165049">
    <iact:property name="dataType"/>
    <iact:actionData xml:id="d34">
      <inkml:trace xmlns:inkml="http://www.w3.org/2003/InkML" xml:id="stk34" contextRef="#ctx0" brushRef="#br0">12488 11889 0,'-17'17'5,"-1"-17"49,-17 0-19,17 0-29,-35 0 2,18 0 0,-18 0 0,-18 0 0,-17 0 0,35 0 0,-70 0 0,-18-17 1,53-1-2,-1 18 2,19-18-2,-18 18 3,35-17-5,-18-19 5,36 19-3,17 17 5,-17-18 6,17 18-9,1 0 9,-1 0-3,18-18-7,-53-17 0,35 18 17,-34-1-10,52 0-7,-18 18 7,0-17 2,1-19-7,-1 19-4,0-19 10,18 19-8,-17-18 9,17-1-1,0 19-9,0-1 1,0 0 0,0-17 1,0 17-2,0-34 2,0 34-1,0-17-1,0-18 2,0 35-2,0-17 1,0-18-1,0 35 9,0-35-7,0 36 9,0-1-11,0 0 2,0 1-1,0-1 1,0 0 0,35-17-2,-35 18 4,18-1-2,35-35-2,-36 35 2,18 1-1,1-19 0,-19 19-1,1-1 1,0 1 1,17-19-2,0 19 2,-17 17-1,0-18-1,-18 0 3,35 1-4,18-1 4,-53 0-3,17 18 2,19-17-2,-1-1 2,0-17-2,0 35 2,1-18-1,-1 18-1,0 0 2,18 0-1,-18 0 8,18-17-7,-35 17 6,0 0-8,17 0 1,-17 0 0,17 0 3,-17 0-5,17 0 4,-18 0-3,19 17 2,17 1-4,-36-1 7,19 1-5,-1 0 4,18 35-8,-18-18 7,0 0-3,18 36 2,-53-54-2,53 36 2,-18 0-2,18 18-1,-17-36 2,17 18 0,-53-35 9,17-1-10,18 1 10,-35 0 19,0-1-16,0 1-11,0 17 9,18 0-10,-18-17 5,0 35-2,0 0 2,0-35-4,0-1 3,0 18-4,-18-17 2,18 17-4,-17 1 0,-1 17 0,-35-1 9,53-34-5,-17 17-2,-1 18 7,0-35-7,1-18 1</inkml:trace>
    </iact:actionData>
  </iact:action>
  <iact:action type="add" startTime="167189">
    <iact:property name="dataType"/>
    <iact:actionData xml:id="d35">
      <inkml:trace xmlns:inkml="http://www.w3.org/2003/InkML" xml:id="stk35" contextRef="#ctx0" brushRef="#br0">12894 11818 0,'53'0'106,"17"0"-99,36 0 2,0 0 5,35 0-13,-17 0 5,-36 0 3,88 0-2,-52 0 3,-18 0-3,88 0 1,-53 0 1,35 0-2,-52 0 1,17 0 0,-18 0 1,1 0-2,-18 0 1,-1 0 0,-16 0 0,-19-18 0,18 18-1,-17 0 2,17-17-1,0 17 0,-35 0-1,35 0 2,1 0-2,-1 0 4,-18 0-6,18 0 4,-17 0-2,-18 0 2,0 0-1,17 0 0,-17 0 0,36 0-1,-19 0 2,18 0-1,-35 0 0,18 0-1,-18 0 3,35 0-3,0 0 2,18 0-3,-53 0 5,35 0-5,-35 0 3,35 0-2,-17 0 3,-18 0-4,17 0 4,54 0-4,-71 0 3,70 0-3,-35 0 3,0 17-2,18-17 1,0 0 0,0 18 0,-18 0 0,0-18 0,-17 0 0,-1 17 0,-52-17 0,0 0 8,-1 18-8,1 0 8,17-1 0,1-17-7,34 0-2,-35 0 4,1 0-5,-1 0 4,18 0-3,-36 0 9,1 0 12,0 0-22,-1 0 8,1 0-8,17 0 3,-17 0 0,0 0 23,34 0 7,19 0-32,17 0 2,-52 0-2,52 0 2,-18 0 0,1 0 0,-54 0 6,19 0-8,-36-17 178,0-19-161,0 19-14,0-1 13,17-35 63,1 53-45</inkml:trace>
    </iact:actionData>
  </iact:action>
  <iact:action type="add" startTime="171215">
    <iact:property name="dataType"/>
    <iact:actionData xml:id="d36">
      <inkml:trace xmlns:inkml="http://www.w3.org/2003/InkML" xml:id="stk36" contextRef="#ctx0" brushRef="#br0">30621 8378 0,'0'53'168,"0"0"-158,0 0-4,0 18 4,0-1-4,0-17 4,0 0-4,0 0 3,0-35-2,0 17 2,0-17-2,18-18 2,-18 17 41,17 1 12</inkml:trace>
    </iact:actionData>
  </iact:action>
  <iact:action type="add" startTime="172188">
    <iact:property name="dataType"/>
    <iact:actionData xml:id="d37">
      <inkml:trace xmlns:inkml="http://www.w3.org/2003/InkML" xml:id="stk37" contextRef="#ctx0" brushRef="#br0">31097 9013 0,'0'18'95,"0"0"-88,0-1 1,0 19-1,0-19 9,0 1-5,0 17-3,0-17 12,0-1-4,18-17 41,17-17-49,-35-1 3,36 18-4,34-53 2,-52 36 0,-1-1-1,1 0-2,0 18 1,-18-35-1,17 17 4,-17 36 197,0 0-198,0 35-1,36 0 0,-36-18 5,0 35-5,17 1 7,-17-53 2,0 17-1,0-17-1,0-1 25,-17-17-24,-36 0-7,35 0-1,-17 0 1,17 0-2,0 0 43,18-17-35,0-1-8,0 0 0,0 1 10,0-19-10,18 36 1,35 0 1,-35 0 0,17-17-2,-17-1 0,-1 18 17,1 0 2,-18 18-20,0-1 10,17 19-8,1-36 9</inkml:trace>
    </iact:actionData>
  </iact:action>
  <iact:action type="add" startTime="174274">
    <iact:property name="dataType"/>
    <iact:actionData xml:id="d38">
      <inkml:trace xmlns:inkml="http://www.w3.org/2003/InkML" xml:id="stk38" contextRef="#ctx0" brushRef="#br0">30639 8608 0,'0'-36'272,"0"19"-264,0-1 0,0-35 1,0 0 0,0-17 1,0-1-4,0 18 5,0-35-8,0 0 1,0 17 5,0 1 0,-18 17-1,18 0 0,-18 0 0,18 0-1,-17 0 2,-18 36-2,35-19 2,0 1-2,0 0 9,0 17-7,-18 1-2,18-19 4,-18 1-5,-17-18 4,35 35-4,0-35 3,0 1-3,-18 16 3,18 1-2,-17-18 1,-1 35 0,18-34 0,0-19-1,-18 18 1,18 35 0,0-34 0,-17-1 1,17 35-1,0-53 0,0 18 0,-18 18 0,18-35 0,-17-1 0,17 1 0,-36-1 2,36 36-3,0-36 2,0 36-2,0-53 2,0 35-3,0-35 4,0 17-3,0 0 2,0 19-3,0-37 4,0 1-3,0-53 1,0 53 0,0 0 0,0-36 0,0 36 0,0-35 0,0 34 0,0 1 0,0-35-1,0 34 2,0-16-2,0 16 2,0 37-2,0-37 3,0 19-3,0 34 2,0 1-4,0 0 5,0-18-4,0 0 11,0 35-8,0 1-2,0-1 1,0 1 8,0-19-8,0 19 9,0-1-10,0 0 9,0-17 0,0 0 1,0 0-1,0 17-1,0 0 1,0 1 1,0 52 343,0-17-350,0 52-5,0 1 6</inkml:trace>
    </iact:actionData>
  </iact:action>
  <iact:action type="add" startTime="179116">
    <iact:property name="dataType"/>
    <iact:actionData xml:id="d39">
      <inkml:trace xmlns:inkml="http://www.w3.org/2003/InkML" xml:id="stk39" contextRef="#ctx0" brushRef="#br0">11906 13212 0,'-17'0'119,"-1"0"-112,0 0 1,-17 0 1,-18 0-3,35 0 4,-52 0-2,35 0-2,-1 0 3,-17-18-2,18 18 2,18-18 6,-36 1-7,35-1 9,-35-35-9,35 53-1,-17-18 2,18 18-1,-19-17 1,36-1-2,-17 0 3,-1 1-4,18-1 11,-18-17-2,18-18-6,-17 35 7,17-17-9,0 17 1,-36-34 0,36 34 8,0 0-8,-17 1 0,-1-1 7,18 0 1,-18-17 1,18 17-9,0 1 0,-17-36-1,17 18 1,0-18 1,0-18-1,0 36-1,0-18 2,0-18-1,0 36 1,0 0-2,0 0 3,0-18-4,0 0 10,0 35-7,0-35-2,0 36 1,17-1 0,1-35 0,17 0 1,-17 18-2,0-1 9,-18 1-9,17 35 1,1-17 0,0 17 0,17-18 0,0-17 1,36 35-1,-18-18-1,0 18 2,-1 0-2,1 0 3,-17 0-4,-1 0 4,0 0-3,18 0 1,0 18 0,18 17 0,-1 35 0,1-34 0,70 52 0,-71-35 2,-17-18-4,35 18 2,-35-18 1,-35-17-2,0-18 2,-18 35-2,0-17 1,0 0 0,0 17 0,0 18 10,0-36-3,0 36-7,-36 18 0,1-18-1,0 35 3,-18-35-4,0 17 3,18-17-2,17 18 2,-17-36-2,35 0 1,-18-17 72,18 17 25</inkml:trace>
    </iact:actionData>
  </iact:action>
  <iact:action type="add" startTime="180949">
    <iact:property name="dataType"/>
    <iact:actionData xml:id="d40">
      <inkml:trace xmlns:inkml="http://www.w3.org/2003/InkML" xml:id="stk40" contextRef="#ctx0" brushRef="#br0">12365 13141 0,'35'0'95,"53"0"-85,89 0-3,-19 0 0,19 0 0,-1-18 0,36 1 1,-53-36 0,17 35 1,36 0-1,-106 18-1,70 0 2,-17 0-1,-18 0 0,18 0 0,-54 0 0,54 0 1,-35 0-2,-19 0 2,1 0-2,0 0 2,35-52-2,-35 52 3,-18 0-4,18 0 4,0 0-4,17 0 4,-34 0-4,69 0 3,-17 0-2,18 0 3,-18 0-4,-17 0 1,-1 0 2,-17 0 3,-18 0-7,18-18 2,-35 18 1,-18 0 0,17 0 1,-17 0-1,18 0-1,-1 0 1,1 0 1,17 0-2,0 0 4,-17 0-1,17 0-3,-18 0-1,1 0 0,-18 0 2,17 0-1,-34 0 2,-1 0 0,0 0-2,18 0 2,0 0-2,-18 0 1,36 0 0,-53 0 1,52 0-2,1 0 2,-54 0-3,36 0 3,-17 0-1,-19 0 0,18 0 0,1 0-1,-1 0 1,18 0 0,-18 0 1,36 0-2,17 0 2,-18 0-2,1 0 3,-53 0-4,35 0 3,-36 0 6</inkml:trace>
    </iact:actionData>
  </iact:action>
  <iact:action type="add" startTime="183951">
    <iact:property name="dataType"/>
    <iact:actionData xml:id="d41">
      <inkml:trace xmlns:inkml="http://www.w3.org/2003/InkML" xml:id="stk41" contextRef="#ctx0" brushRef="#br0">13723 14534 0,'35'0'72,"18"0"-71,-17 0 2,16 0 6,54 0-1,-18 0 0,18 0 1,71 0-1,17 0 0,35 0 0,53 0 0,-17 0 0,-1 0 2,1 0-4,52 0 4,-87 0-4,52-52 3,-17 52-3,-1-18 4,18-53-4,-17 54 2,0-19 0,-18-17 1,52 53 0,-69-35-1,-54 0 1,36 0-4,-1-1 3,-87 36 0,52-17 1,-52-1-1,-1 18 0,1 0 0,-36 0-1,0 0 2,0 0 0,-17 0-1,17 0 6,-35 0-13,-18-35 6,0 35 1,-17 0 3,-18-18-5,18 18 4,17 0-4,0 0 10,1 0-9,-1 0 2,18 0-2,-36 0 2,36 0-1,-17 0 1,-1 0-2,-17 0 1,-1 0 0,1 0 0,-1 0 0,1 0 0,-71 18 489,18-18-489</inkml:trace>
    </iact:actionData>
  </iact:action>
  <iact:action type="add" startTime="185845">
    <iact:property name="dataType"/>
    <iact:actionData xml:id="d42">
      <inkml:trace xmlns:inkml="http://www.w3.org/2003/InkML" xml:id="stk42" contextRef="#ctx0" brushRef="#br0">11977 14922 0,'0'-35'16,"0"18"-9,-18-1 9,1 18 9,17-18-16,-53 1 8,35-1-11,-53 18 3,1 0-1,-1 0 0,54 0-1,-72 0 3,19-18-3,-1 18 1,36-17-1,-53-19 0,35 19 3,18-1-3,-36 18 1,18-17 1,0-19-1,18 19 9,17 17-10,-35-18 1,36 0 0,-1 18 0,1-17-1,-1-1 2,0 0 11,1-17-6,17 18 7,0-19-11,0 19-3,0-1 1,0-35 0,0 18 1,0-18-2,0-18 1,0 1 0,-18 52 0,18-52 0,0 34 0,0 1 0,0 0 0,0-18 1,0 35-2,-18-17-1,18 0 3,0-1-1,0 19 0,0-19 2,0 1-4,0 17 5,0 1-5,0-1 5,0-17-6,0 17 4,0-17-3,18 0 4,35-36-4,-35 18 1,34 0 2,-16 18-1,17-18 0,-36 18 0,36-18 1,-18 18-2,-17 35 2,17-18-2,-17 0 2,35 1-2,-35 17 1,17 0 0,0 0 1,36 0 0,17 0 0,0 0-3,0 0 5,0 0-3,1 0 1,17 0-1,-54 0 1,37 0-2,-1 0-1,-18 0 1,19 0 0,-37 0 0,37 0 2,-36 0-1,0 17 0,-1 19 0,-16-19 8,-19 1 0,-17 0-7,18-1-2,0 1 1,17 17 0,-35 18 1,18 0-1,-1 18-1,18-36 3,-35 35-5,18 1 5,-18-1-4,0-34 4,0 52-3,0-35 2,0 35-3,-70-35 1,-36 18 2,-53-36-2,35 35 2,-34-52-1,-1 53-1,88-54 2,-17 1-2,35 17 2,18-17-1,17-1 0,1 1 0,-1-18 9,18 35 120,35-35-130,-17 18 1</inkml:trace>
    </iact:actionData>
  </iact:action>
  <iact:action type="add" startTime="187830">
    <iact:property name="dataType"/>
    <iact:actionData xml:id="d43">
      <inkml:trace xmlns:inkml="http://www.w3.org/2003/InkML" xml:id="stk43" contextRef="#ctx0" brushRef="#br0">14676 16140 0,'-36'0'10,"124"0"79,36 0-85,17 0 4,18 0 1,52 0-1,-17 0 0,36 0 0,-19 0 0,1 35 0,-35-35 0,52 0 0,-18 0-1,-69 0 2,105 0-3,-53 0 5,17 0-5,19 0 3,-19 0-2,1 0 0,-18 0 2,53-18-1,-35 18 0,-18 0 1,17-35-2,-70 35 2,18 0-1,-18 0 0,-17 0 0,-36 0 1,0 0-1,0 0 1,-17 0 0,-36 0 0,36 0-1,-54-18 1,1 18-1,17-17-1,0-1 32,-105 18 88,-54 0-120,-87 0 0,-19 0 3,-34 0-4,-54-18 2,-87 18 0</inkml:trace>
    </iact:actionData>
  </iact:action>
  <iact:action type="add" startTime="189063">
    <iact:property name="dataType"/>
    <iact:actionData xml:id="d44">
      <inkml:trace xmlns:inkml="http://www.w3.org/2003/InkML" xml:id="stk44" contextRef="#ctx0" brushRef="#br0">12277 16104 0,'-18'0'119,"-35"0"-109,0 0-1,0 0-2,-53 18 3,18-18-3,53 35 1,-36-35 2,1 18-2,35-18-3,-1 0 1,19 0 2,-1 0 1,-17 0-2,-1 0 9,1 0-9,0 0 3,0 0-3,-36-18 1,18 1 0,-53-19 1,36 1-1,-1 17 1,-35 1-3,18-54 5,53 71-6,-18-17 5,0-19-4,18 19 3,-18-1-1,18 0 1,-18-17-3,35 35 2,0 0 0,1 0 1,-1-18-1,0-17 15,18 18-14,-17-1 7,17-17-8,0 17 0,0-35-1,0 18 9,0-1-6,0 19-4,0-36 4,0 35-3,0-52 2,0 52-2,0-52 2,35 34-3,-17-34 4,35-1-3,-18 1 1,18 17 0,0 0 3,17 0-5,-17 18 0,35-1 2,-35 1 1,0 17-2,35-17 2,-17 0-1,0 17 0,34-17 0,1-18-1,-18 35 3,1 1-4,34-1 3,-52 18-2,17-35 2,18 35-2,-71 0 4,36 0-6,17 0 5,0 0-4,0 0 1,36 0 2,-36 0-1,0 0 0,0 0 0,18 0 0,53 35 0,-71 18 0,-17-35 0,-1-1 0,1 1 0,-18 17 0,-36-35 9,18 18-9,-17-1 8,0-17-7,-1 36-3,-17-19 4,18 19-3,0-19 2,-1 1-1,-17 0 0,0-1-2,0 1 4,0 35-3,0-36 1,0 19-1,0 17 1,0-18 0,0 0 0,0 18-1,-17 18 1,-1-36 0,-53 71 0,71-53 0,-88 52 1,53-52-2,-36 18 1,-17 17 1,-18 0-1,18-52 1,-53 52-2,53-71 2,-18 54-2,-17-53 3,34-1-4,-16 36 4,-1-35-4,35-1 2,36 19-1,0-19 2,17-17-1,-17 18 1,17-18-2,0 0 1,1 0 1,-1 0-1,1 0 17</inkml:trace>
    </iact:actionData>
  </iact:action>
  <iact:action type="add" startTime="203330">
    <iact:property name="dataType"/>
    <iact:actionData xml:id="d45">
      <inkml:trace xmlns:inkml="http://www.w3.org/2003/InkML" xml:id="stk45" contextRef="#ctx0" brushRef="#br0">10019 17551 0,'-35'0'7,"17"0"7,0 0 1,1 0 1,-1 0-8,0 0 8,36 0 175,17 0-182,1 0-2,-1 0 3,18 0-5,17 0 5,1 0-3,-53 0 2,34 0-2,19 17 2,-53-17-2,35 0 2,-1 18-1,-16-18 0,-1 0-1,0 0 1,-17 0 0,0 0 0,17 0 0,35 35-1,-34-35 3,52 0-3,0 18 1,-17-18-1,17 0 2,0 0-2,0 0 3,-52 0-4,34 0 4,1 0-4,-18 0 10,-18 0 8,-18 0-16,1 0 8,0 0-7,-1 0-2,36 0 1,-17 0 8,-19 0-8,18-18 1,1 1-2,-19-19 2,36 19 0,0-1-2,-17-17 1,-1-1 0,-35 19 1,70-1 26,19-70-34,-54 53 1,18-18 7,-36 35-2,1 18 2,35-35-2,-35 0 2,-1 35-1,36-53 0,-53 35 0,53 0 0,-35-17 0,-1 0 0,19 0 0,-1 17 0,-17-35 0,-1 18 1,1-1-1,-1-16-1,1-1 2,0 17-2,-1 1 3,-17-35-4,36 34 4,-19-17-4,1 36 3,0-54-2,-1 36 2,1 0-2,-1 35 1,1-36 0,17-17 0,-35 36 10,0-19-10,0 19-2,18-1 2,-18-17-1,0 17 3,0 1 8,0-19-13,0 19 3,0-1-1,0-17 2,0 17 15,-18-17-14,-17 0-4,0 17 3,-18-17-3,18-1 3,-71 1-1,71 0 0,-18 17 0,0 1 0,0-1 0,-18-17 0,36 35 0,0-18 0,-36 18 0,18-18 0,18 18 1,-36-35-2,18 17 4,18 18-6,-18 0 5,-17-17-4,17 17 4,17 0-4,-34-18 4,-1 18-4,1-35 2,-1 35-1,-17 0 1,18-18 0,17 18 0,0 0 0,-18 0 0,1 0 0,34 0 0,1 0 0,17 0 0,-35 0 0,36 0 1,-36 0 7,35 0-8,-17 0 0,0 18 0,-1 0-1,-16-18 2,-1 35-1,17 0 1,-34-17-2,34 17 3,-16 0-4,-1-17 4,0 35-4,17-53 4,19 18-4,-54 17 1,54-18 1,-19 1 1,36 0-3,-35-1 3,17 1-2,1 17 10,17-17-10,-35 17 1,35 0 1,-18-17-1,18 35 0,-18-35 1,1-1-2,17 36 2,0 0-1,0-35 1,-18 35-1,18 0 0,0 17-1,0-35 3,-18 18-4,18 0 6,0-35-8,0 52 3,0-17 2,0-35-1,0 35 0,0-35 0,0 34 0,0-16-1,0 34 2,0-52-1,36 35 0,-19-35 0,1-1 0,-18 18 0,35 1 1,-17-19 6,-1 19-9,-17-19 3,18 36-1,-18-35 1,18 17-2,-18-17 3,0 17-4,17 0 3,-17-17 6,18 17-7,0 0 9,-18-17-8,17-18-2,1 18 17,0-1 8,17 1-16,-18 0 0,-17-1 2,36-17 366</inkml:trace>
    </iact:actionData>
  </iact:action>
  <iact:action type="add" startTime="209801">
    <iact:property name="dataType"/>
    <iact:actionData xml:id="d46">
      <inkml:trace xmlns:inkml="http://www.w3.org/2003/InkML" xml:id="stk46" contextRef="#ctx0" brushRef="#br0">13176 17692 0,'36'0'79,"52"0"-70,0 35-2,18-17 1,17-18 0,1 17 0,-36-17 0,35 18 0,36 35 1,-35-35-1,-36-18 0,35 17 0,-35-17 1,36 0-1,-36 18 0,0-18-1,18 35 3,-18-35-4,1 0 4,-19 0-3,1 0 1,-1 18-1,-35-18 3,36 0-3,17 0 1,-17 0 0,-18 0 0,35 0 0,18 0-1,-53 0 0,17 0 1,18 0 0,1 0 0,-1 0 1,-18 0-2,19 0 2,-19 0-2,18 0 2,0 0-2,36 0 2,-36 0-2,36 0 2,52 0-1,-70 0 0,88 0-1,-88 0 2,17 0-1,54 0 0,-19-18 0,-17 0 0,71-17 0,-18 0 0,-53 35 0,71-35 1,-36 17-2,1-17 1,17-1 1,211 1 7,-228 0-9,34 0 2,-17 17-2,-17-35 3,-54 18-4,71-18 3,-53 0-2,-17 35 2,-1 1-2,-17 17 3,-70 0-4,34 0 1,-17 0 2,-35 0-2,35 0 1,-36 0 1,1 0 147,-18 17-55,-18-17-86,1 0-6,-1 0-2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9T03:53:17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04">
    <iact:property name="dataType"/>
    <iact:actionData xml:id="d0">
      <inkml:trace xmlns:inkml="http://www.w3.org/2003/InkML" xml:id="stk0" contextRef="#ctx0" brushRef="#br0">2275 6615 0,'0'17'18,"-17"1"-14,34-1 106,1-17-101,17 0-1,36 0 0,-36 18 1,36-18-3,-1 0 3,18 18-2,36 17 3,-36-35-4,36 0 3,34 0-1,-52 0-1,0 0 1,0 0 0,17 0 0,36 0 1,-53 0-2,-18 0 1,18 0 1,-18 0-1,0 0 0,1 18 0,16-18 0,-16 17 0,34 1 0,-35-18-1,36 53 2,34-35-1,1-1 0,18-17 0,-36 18 1,-18 35-3,71-36 4,-88-17-4,17 0 6,54 0-7,-54 0 4,1 18-1,17-18-1,-53 0 1,18 0 1,-18 0-1,0 0 0,-35 0 0,35 0-1,1 0 0,-1 0 2,71 18-1,-54-18 0,19 0 1,52 0-2,-17 0 1,-53 0 0,106 0 1,-36 0-2,0 0 3,1 0-4,-36 0 4,53 0-4,-88 0 4,-36 0-4,1 0 5,-18-18-6,-71 18 252,0 0-247,-17 0-4,0 0 3,0 0-2,-1 0 1</inkml:trace>
    </iact:actionData>
  </iact:action>
  <iact:action type="add" startTime="20237">
    <iact:property name="dataType"/>
    <iact:actionData xml:id="d1">
      <inkml:trace xmlns:inkml="http://www.w3.org/2003/InkML" xml:id="stk1" contextRef="#ctx0" brushRef="#br0">2346 9172 0,'18'0'73,"-1"0"-58,-17-17 9,36 17 17,-19 0-34,1 0 9,35 0-8,-36 0 1,19 0-2,-1 0 2,0 0-1,0 0-1,1 0 1,-1 0 0,-17 0-1,17 0 1,-17 0-1,-1 0 2,18 0-2,1 0 1,-19-18 0,19 18 0,17 0 0,-18 0 9,18 0-11,-18 0 3,18 0-1,0 0 4,-18 0-6,36 0 2,-1 0-1,-17 0 3,-18 0-3,36-18 2,-53 18-3,35 0 2,17 0 0,-52 0 0,35 0-1,-18 0 1,0 0 0,1 0 0,-19 0 0,18 0 0,1 0 0,-19 0 2,1 0-4,17-17 3,-17 17-2,17 0 0,-17 0 2,17 0-1,0 0 1,1 0-2,-1 0 1,18-18 0,-35 18 1,34 0-1,19 0 2,-53 0-5,52 0 5,1 0-4,-54 0 3,36 0-2,0 0 1,0 0 0,18 0 0,-1 0 0,-52 0 0,52 0 1,-34 0-2,34-35 1,-17 35 7,-35 0-7,17 0 0,-17-18 2,-1 18-3,19 0 0,-1-18 3,0 18-4,0 0 5,18 0 5,-35 0-10,35 0 10,-35 0-9,17 0 1,-17 0 1,52 0-2,-35 0 2,1 0-2,17 0 1,-1 0 0,-16 0 1,17 0-1,0 0 0,-36 0 0,36 0 0,-18 0 1,-17 0 8</inkml:trace>
    </iact:actionData>
  </iact:action>
  <iact:action type="add" startTime="23950">
    <iact:property name="dataType"/>
    <iact:actionData xml:id="d2">
      <inkml:trace xmlns:inkml="http://www.w3.org/2003/InkML" xml:id="stk2" contextRef="#ctx0" brushRef="#br0">6667 9260 0,'18'0'96,"0"0"-89,-1 0 1,19 0-1,17 0 2,0 0-2,-1 0 2,19 0-2,-18 0 2,17 0-2,-17 0 2,0 0-2,0 0 3,-18 0-3,18 0 1,-17 0-1,17 0 2,0 0-2,-18 0 2,35 18-1,-34 0 0,-1-18 0,35 0-1,-17 0 2,-17 0-1,17 17 0,-1-17 1,-16 0-3,-1 0 3,18 0-2,-35 0 1,35 0 1,-1 0-2,-16 0 2,17 0-2,0 0 3,-18 0-3,0 0 2,36 0-2,-54 0 2,36 0-2,0 0 3,-18 0-4,36 0 3,-18 18-2,0-18 1,0 0 0,17 0 0,1 35 0,-36-35 0,18 0 0,-18 0 0,18 0 0,-35 0 0,35 0 0,-18 18-1,0-18 2,1 0-1,34 18 1,1-1 8,-18-17-1,-36 0-10,36 0 3,-18 0-1,1 0 0,17 18-1,-18-1 0,-17-17 2,-1 0-1,36 0 0,-35 0 0,35 0 0,-36 0 1,1 0-2,17 0 1,-17 0 9,17 0-8,-17 0-3,35 0 2,-36 0 0,1 0 2,17 0-4,-17 0 3,0 0-2,-1 0 3,18 0-4,-17 0 4,0 0-4,-1 0 4,1 0 4,35 0-6,-35 0 16,-1 0-16,1 0 0,-1 18 0,1-18-1,0 0 1,-1 0 1,1 0 0,17 0-1,-17 0 0,35 0-1,-18 0 2,0 0-2,18 0 1,0 0-1,0 0 3,0 0 25,53 0-33,-88 0-1,-1 0 8,18 0-2,-17 0 18,0 0-17,-1 0 0,1 0 0,0 0 0,17 0 9,-17 0-9,-1 0 15</inkml:trace>
    </iact:actionData>
  </iact:action>
  <iact:action type="add" startTime="28449">
    <iact:property name="dataType"/>
    <iact:actionData xml:id="d3">
      <inkml:trace xmlns:inkml="http://www.w3.org/2003/InkML" xml:id="stk3" contextRef="#ctx0" brushRef="#br0">3845 9190 0,'-35'0'142,"0"0"-133,-1 0-2,1 0 3,-35 0-3,52 0 0,-53 0 1,18 0 0,36 0 0,-54 0 1,54 0-2,-19 0 1,1-35 0,17 35 0,1-18 0,-18 18 8,17-18-9,0-17 3,-17 0-4,-18 35 5,35-36-6,-17 1 4,-18 18-2,18-19 3,0 1-4,17 17 10,18 1-8,-18-1 0,1-52 0,-1 70 1,18-36 0,-18-17-2,18 36 1,-17-19 0,17-34 0,-35-1-1,35 36 1,0-18 0,0 18-1,0 17 2,0-17-1,0 0 2,0-1-3,0 19 7,0-36-12,0 35 6,0-17-1,0 17 1,0-17 0,17 17 0,-17 1 0,18-1 1,-1 0-2,1-17 2,17 35-1,1-18-1,-1 1 3,-17-1-3,17 1 1,35-1 0,-34 0 1,-1 18-2,18-35 2,-18 35-2,0 0 2,1 0-2,17 0 2,-36 0-2,36 0 2,18 0-3,-36 18 4,36-18-4,-36 17 3,35 19-2,-34-36 3,-19 17-3,19 1 0,-1-1 18,-17 1-8,17 17-10,0 36 8,-35 0 1,18-19-7,-18 19-2,0 17 3,0 36-4,0-36 3,0 0-1,0 0 1,0-17-3,0-1 3,0-17-2,0-17 17,-18-19 90</inkml:trace>
    </iact:actionData>
  </iact:action>
  <iact:action type="add" startTime="30138">
    <iact:property name="dataType"/>
    <iact:actionData xml:id="d4">
      <inkml:trace xmlns:inkml="http://www.w3.org/2003/InkML" xml:id="stk4" contextRef="#ctx0" brushRef="#br0">4745 9190 0,'-53'0'142,"35"0"-124,1 0-11,-1 0 2,-17 0-1,-1-18 0,19 1-3,-54-1 3,18-17 0,18 17 0,17 0 0,-52-17-1,52 17 2,-17-17-2,35 0 2,-35 0-1,35-1 0,-18 1 8,18-18-8,-18 36 0,18-36 1,0 17-1,-35-34-2,17 17 12,1 53-10,17-18-1,0-35 2,0 36 8,0-19-10,-18 1 2,1 17-3,17 1 2,0-1 9,0 1-9,0-1-1,0 0 1,0 1-1,0-19 10,0 19-9,0-1 0,0-17 0,0 17-1,0 1 26,0-1-25,17-17 9,-17 17-11,18 18 4,17-35-4,-17-1 4,-1 1-3,1 17 0,0 1 1,-1-1 0,19-17 1,-19 35-2,1-18 2,35 1-2,0 17 10,-36-18-9,36 0 0,0 18 1,-18-17-1,-17 17 0,17-18 0,-17 18 8,0 0-8,-1 0 10,1 0-14,0 0 6,-1 0-3,18 0 1,1 0 0,-1 0 7,-17 0-6,-1 0-1,54 18-1,-53-1 1,17 1 0,0 0 0,18 35 0,-18-18 0,1-18 0,-19 1 0,18 17 0,-35-17 0,0 0 0,18-1 1,17 19-2,-17-36 3,-18 17-3,18 19 2,-1-19-2,1 1 9,-18 17-6,18 0-4,-1-17 2,1 0 0,-1-1 0,-17 19 0,18 16 8,17-34-8,-17 17 8,-18-17-8,0 0 0,18-18 0,-18 35 9,17 0-1,-17 0 0,0-17-10,0 17 4,0-17-4,0 0 4,0 35-4,0 17 11,0-35-2,-53 36-7,36-53 0,-19 17 0,36-17 0,-17-1 1,-1-17-1,1 18 65,17-1-57,-36 1-1</inkml:trace>
    </iact:actionData>
  </iact:action>
  <iact:action type="add" startTime="43136">
    <iact:property name="dataType"/>
    <iact:actionData xml:id="d5">
      <inkml:trace xmlns:inkml="http://www.w3.org/2003/InkML" xml:id="stk5" contextRef="#ctx0" brushRef="#br0">2540 10848 0,'18'0'204,"35"0"-195,17 0 0,-52 0-1,52 0-1,1 0 2,-54 0-1,54 0 0,0 0-1,-54 0 3,36 0-2,18 0-1,-54 0 1,36 0 1,-17 0 0,-1 0-3,0 0 4,18 0-3,-35 0 2,52 0-2,-52 0 2,52 0-1,1 0-1,-36 0 0,18 18 0,0-18 1,0 0 0,35 17 1,-17-17-1,-1 35 0,-17-35-1,0 18 1,18-18 0,-1 0 1,-17 0-2,-18 0 2,18 0-2,-17 0 3,17 0-4,-18 0 4,18 0-3,0 0 3,-18 0-4,0 0 4,0 0-4,-17 0 2,0 0-1,17 0 0,-17 0 9,-1 0-8,1 0 0,0 0 9,17 0-9,-17-18 0,-1 18 7,18 0-7,-17 0 0,0 0 1,17 0-2,0 0 2,18 0-1,-35 0 1,35 0-2,-36 0 3,19 0-4,-19 0 4,19-17 39,-19 17-42,18 0 16,-17 0 2,0 0 22,17 0-38,0 0 0,36 0-2,-18 0 1,0 0-1,0 0 2,-18 0-4,0 0 11</inkml:trace>
    </iact:actionData>
  </iact:action>
  <iact:action type="add" startTime="46242">
    <iact:property name="dataType"/>
    <iact:actionData xml:id="d6">
      <inkml:trace xmlns:inkml="http://www.w3.org/2003/InkML" xml:id="stk6" contextRef="#ctx0" brushRef="#br0">14235 10583 0,'0'18'46,"70"0"-37,18-1-1,71-17-1,17 18 3,-17 35-3,-18-53 2,-52 0-2,-37 0 1,1 0-2,-35 0 60</inkml:trace>
    </iact:actionData>
  </iact:action>
  <iact:action type="add" startTime="46872">
    <iact:property name="dataType"/>
    <iact:actionData xml:id="d7">
      <inkml:trace xmlns:inkml="http://www.w3.org/2003/InkML" xml:id="stk7" contextRef="#ctx0" brushRef="#br0">15981 10619 0,'35'0'48,"53"0"-40,0 0 0,71 0 1,-18 53-2,71-53 1,-53 17-1,-18-17 2,-18 0-1,-34 0 0,-19 0-1,-52 0 1,-1 0 0,19 0 1</inkml:trace>
    </iact:actionData>
  </iact:action>
  <iact:action type="add" startTime="51340">
    <iact:property name="dataType"/>
    <iact:actionData xml:id="d8">
      <inkml:trace xmlns:inkml="http://www.w3.org/2003/InkML" xml:id="stk8" contextRef="#ctx0" brushRef="#br0">2963 12118 0,'53'0'63,"0"0"-56,35 0 2,53 0-1,18 0 1,18 0-2,-1 0 1,89 0 0,-36 0 0,35 0 0,1 0 0,-36 0 0,1 0-1,17 0 1,-18 0 1,-17 0-1,-18 0-1,-18 0 8,0 0-9,1 0-1,-1 0 1,-17 0 4,35 0-4,18 0 5,-54 0-3,36 0 0,-17 0-2,-18 0 3,17 0-1,-35 0-1,-18 0 1,54 0-1,-54 0 3,54 0-3,-36 0 2,35 0-2,1 0 1,34 0 1,-34 0-2,-1 0 1,36 18 0,-1-18-1,-34 0 2,-1 0-2,-70 0 3,53 0-4,-71 0 3,35 0-3,-17 0 4,18 17-4,34-17 3,-69 0-2,34 0 2,-35 0-2,1 0 1,-1 0 0,-18 0 2,18 0-4,-35 0 3,0 0-1,36 0 0,16 0 0,-16 0 0,16 0 0,54 0 0,-71 0 0,36 0 0,-36 0 1,0 0-2,0 0 3,1 0-4,16 35 4,-34-35-4,17 18 4,-53-18-4,36 0 4,-18 0-4,0 0 2,-18 0 0,-17 0 2,17 0-4,-17 0 2,-1 0-1,19 0 2,-1 0-1,18 0 0,17 0 0,-34 0 0,-1 0 0,0 0 0,-17 0 1,-1 0-2,1 0 3,17 0-4,18 0 5,18 0-6,-1 0 6,-34 0-6,34 0 5,-17 0-4,-35 0 52</inkml:trace>
    </iact:actionData>
  </iact:action>
  <iact:action type="add" startTime="52842">
    <iact:property name="dataType"/>
    <iact:actionData xml:id="d9">
      <inkml:trace xmlns:inkml="http://www.w3.org/2003/InkML" xml:id="stk9" contextRef="#ctx0" brushRef="#br0">17515 12188 0,'36'0'137,"70"0"-128,52 0-1,-17 0-1,36 0 3,-36 0-2,18 0-1,17 0 0,-53 0 2,19 0-2,-1 0 2,35 0-1,0 0-1,1 0 1,-18 0 1,-18 0-2,17 0 2,-52 0-2,88 0 2,-88 0-2,18 0 1,-36 0 0,35 0 0,-52 0 0,-1-17 0,-17 17 0,-17 0 0,-1 0 1,-17 0-3,-1 0 3,18 0-2,-17 0 3,0 0-2,17 0 1,-17 0-3,17 0 11,-17 0-2,34 0 0,-34 0-6,0 0-1,35 0 0,-36 0 9,19 0-8</inkml:trace>
    </iact:actionData>
  </iact:action>
  <iact:action type="add" startTime="54558">
    <iact:property name="dataType"/>
    <iact:actionData xml:id="d10">
      <inkml:trace xmlns:inkml="http://www.w3.org/2003/InkML" xml:id="stk10" contextRef="#ctx0" brushRef="#br0">21414 12118 0,'-18'0'22,"0"0"18,1 0 27,-1 0-53,18 18-7,-35-18 9,17 0-8,-17 0 8,17 0-9,1 0 9,-19 0-8,1 0 0,0 0 0,17 0 0,-52 0 0,52 0 0,-17 0 0,-1 0 0,19 0 0,-19 0 1,1-36-1,18 36 0,-36-35 1,35 17-2,-17-17 1,-1 17 1,-17 1-2,18-18 2,18 17-2,17 0 1,-36 1 9,36-1 21,-35-70-37,17 35 14,1 0 1,17 35-8,0 1 1,0-36-1,0 0 0,0 18 0,0-1-1,0-17 2,0 0-1,0 18 0,0-18 0,17-17-1,19 17 3,-19 0-3,1 35 1,17-17 0,-17 17 1,17 1-2,0-1 1,36 0 0,0 1 1,17 17-2,0-18 1,0 18-1,18 0 2,-53 0-1,17 0 0,-17 0-1,-17 0 1,52 0 0,-53 0 0,18 0 0,0 35 1,-35-17 0,87 158 7,-87-123-9,0 36 2,-1-19-3,19 36 4,-36-71-3,0 53 3,0-17 7,-18-1-16,-17-17 3,-36 18 5,1-18-2,34-35 1,-17-1 0,-17-17 0,52 18 0,-35-18 0,36 0 0,-1 17 0</inkml:trace>
    </iact:actionData>
  </iact:action>
  <iact:action type="add" startTime="56582">
    <iact:property name="dataType"/>
    <iact:actionData xml:id="d11">
      <inkml:trace xmlns:inkml="http://www.w3.org/2003/InkML" xml:id="stk11" contextRef="#ctx0" brushRef="#br0">25153 12382 0,'18'-17'172,"17"-1"-161,36 18-5,-19 0 5,37 0-6,-1 0 4,0 0-2,0 0 1,-17 0 1,-1 0-2,-34 0 1,17 0 0,-18 0 0,-18 0 1,19 0-1,-19 0 0,1 0 1,17 0-1,1-35 2,16 35-2,19-18 0,0 18 0,-36 0 1,35 0-2,-17 0 2,0 0-2,35 0-1,-52 0 1,34 0 2,-52 0-4,52-17 5,-52 17-3,17 0 2,1-18-2,-1 18 1,35 0 8,-52 0-7,17-18-2,18 18 1,-17 0 0,-1 0 0,35 0 0,-52 0-1,35 0 1,18 0 1,-36 0-1,35 0 1,1 0-2,-1 0 2,19 0-2,-54 0 2,36 0-2,-19 0 2,-34 0-2,53 0 3,-54 0-4,19 0 4,-19 0-4,1 0 2,17 0 1,-17 0-1,-18-17 0,17 17 0,19 0 2,-19 0-5,1 0 6,17 0 4,-17 0-9,-1 0 3,1 0-1,0 0 2,-1 0 5,19 0-9,-1 0 11,18 0-8,-35 0-3,17 0 4,53 0-4,-70 0 2,35 0 1,-1 0-1,-16 0-1,-1 0 2,18 0-1,-35 0 0,17 0 0,-18 0 0,-17-18 0,53 18 9,-17 0-2,17 0-7,0 0 1,-18 0-2,35 0 2,-17 0-2,-17 0 2,34 0-2,-17 0 10,-35 0-8,-1 0 5,1 0-6,0 0-1,-1 0 2,1 0-1,-1 0 0,1 0 56,0 0-48,-1 0-10,36 0 4,-17 0-3,-19 0 3,19 0-4,-19 0 4,1 0-4,-1 0 18</inkml:trace>
    </iact:actionData>
  </iact:action>
  <iact:action type="add" startTime="60407">
    <iact:property name="dataType"/>
    <iact:actionData xml:id="d12">
      <inkml:trace xmlns:inkml="http://www.w3.org/2003/InkML" xml:id="stk12" contextRef="#ctx0" brushRef="#br0">24677 12347 0,'17'0'162,"19"0"-156,-19 0 3,36 0-3,-35 0 2,17-17 1,0 17 0,-17 0-2,35 0 1,-35 0 0,35 0 7,-36 0 1,18 0 0,-17 0 7,0 0-14,-1 0-1,1 0 0,0 0-1,17 0 19,-17 0-20,-1 0 26,19 0-24,-19 0 32,1 0-24,-1-18 3,1 18-3,0 0 31,17 0 0,-17-18 10</inkml:trace>
    </iact:actionData>
  </iact:action>
  <iact:action type="add" startTime="68810">
    <iact:property name="dataType"/>
    <iact:actionData xml:id="d13">
      <inkml:trace xmlns:inkml="http://www.w3.org/2003/InkML" xml:id="stk13" contextRef="#ctx0" brushRef="#br0">13811 15646 0,'-53'0'194,"-17"0"-186,-36 0-1,-35 0 1,-36 0-1,-34 0 2,34 0-2,-34 0 2,17 0-1,17 0-1,19 0 3,34 0-4,36 0 2,53 0 0,17 0-1,0 0 17,36 0 252,70 0-267,18 0-6,88 0 5,0 0 1,35 0 0,36 0-2,-18 0 3,-18 0-4,-17 0 3,-71 0-2,0 0 2,-17 0-2,-1 0 3,-35 0-3,0 0 0,1 0 2,16 0-2,1 0 1,0 0 0,-18 0 2,18 0-4,53 0 1,-36 0 1,-17 0 0,0 0 0,0 0 0,0 0 0,-18 0 1,18 0-2,52 0 1,-87 0-1,17 0 3,-53 0-4,36 0 4,-18 0-3,-35 0 9,-1 0-7,1-18-2,0 18 1,-1 0 0,18 0 7,1-18-7,-19-17 1,1 35-1,0 0-1,-1 0 2,36-18-2,-18-17 1,18 18 1,-35-1-1,35 0-1,-35 18 1,17-17 1,0-1-2,-17 0 4,-18 1 6,17-1-11,1 0 3,0 1 7,-18-1-10,0 1 4,0-1-3,0-17 1,0 17 0,0 0 18,0-35-22,0 1-3,-18 16 8,0 1 6,1 0-6,-19-1-2,36 1 3,-17-18-4,17 36 3,-18-36-2,18 0 3,-35 0-4,17-18 4,18 54-4,0-36 3,-17 0-2,-1 0 9,0 35-8,1-17 1,17 17-2,0 1 1,0-19 0,-18 1 1,0 0-2,18 17 1,-35-35 0,18 36 1,17-1-1,-18-17 1,-35-1-2,0-16 2,35 34-3,-87-17 5,34-18-5,-35 35 3,-17-52-1,52 70 9,-52-18-15,-36 18 1,0-53 5,-35 53 1,35 0-1,-17 0 1,-18 0-2,35 0 1,-17 0 0,-1 0-1,-17 0 2,36 0-1,-19 0 1,36 0-3,18 0 3,-36 71-1,53-54 0,18 1 0,-18 35 1,53-36-2,18-17 3,-18 0-5,18 18 4,17-18-2,-17 0 3,-18 35-5,35-35 4,-35 18-1,18 0 1,0-1-2,-18 18 1,0-17 0,18 0 0,-1 17 0,36-17 0,-53-1 0,1 19 0,-1 16 9,17-16-9,19-19 0,-36 36 0,18 0-1,-18 0 3,-53 106 8,35-89-14,36-17 5,-18 18-3,53-36 4,-18-17-3,18-1 3,0 1 5</inkml:trace>
    </iact:actionData>
  </iact:action>
  <iact:action type="add" startTime="71804">
    <iact:property name="dataType"/>
    <iact:actionData xml:id="d14">
      <inkml:trace xmlns:inkml="http://www.w3.org/2003/InkML" xml:id="stk14" contextRef="#ctx0" brushRef="#br0">13123 15275 0</inkml:trace>
    </iact:actionData>
  </iact:action>
  <iact:action type="add" startTime="73230">
    <iact:property name="dataType"/>
    <iact:actionData xml:id="d15">
      <inkml:trace xmlns:inkml="http://www.w3.org/2003/InkML" xml:id="stk15" contextRef="#ctx0" brushRef="#br0">13088 15540 0,'-18'0'66,"-17"0"-43,17 0-1,-34 0-5,34 0-9,-17 0 2,17 0-3,-17-18 1,-36 1 0,18 17 5,36-36-4,-54 19 0,36-1 6,0 18-6,17 0-3,-17-35 4,17 17 7,0 0-3,1 18 9,-1-17 1,18-1-7,-35-17-2,35 17-5,-18 1-4,18-1 4,0-17-3,-18-1 9,1 19-7,17-1 25,0 1-29,0-19 12,0 19-11,0-1 2,0-17 7,0 17-6,0 0-2,17-35 2,-17 36-1,36-18 0,-19-1 0,19-17 1,-1 36-2,-35-1 1,18-17 1,-1 17-2,19-17 9,-19 0-7,1 35-2,17-18 3,-17 0-4,35 1 5,-53-1-5,17 18 4,36-18-4,-53 1 3,53-1-2,-35 18 3,35-17-4,0 17 2,-18-18 0,18 0 0,0 18 0,17 0 0,1-35 0,-54 35 0,36 0 0,-35 0 0,35-18 1,0 18-2,0 0 1,-36 0-1,36-17 3,-17 17-4,16 0 4,37 0-4,-19 0 3,1 0-3,-54 0 2,54 0 0,0 0 0,-54 0 1,36 0-1,-18 0-1,1 0 10,-19 0-9,19 0 34,-1 35-26,-18-17 8,19 17-15,-19-17-2,19-1 2,17 36-3,-18-18 4,0-17-2,-17 17-1,-1-35 3,1 18 6,0 17-6,-1-35 11,-17 18-14,18 35 2,-18-36 6,0 19-6,0-19-3,0 36 2,0-18 1,0 1-2,0-1 3,0 18-2,-18-18 0,-35 18-2,1 0 4,16-18-4,1 18 4,-18 0-4,0-18 3,0 1-2,0-19 1,0 19 0,36-1 0,-19-17-1,-34 34 1,17-34 1,0-18-2,-17 35 1,17-35 1,-18 18-1,53-18-1,-17 0 3,0 0-4,17 0 3,1 0 87,-19 0-87,36-35 14</inkml:trace>
    </iact:actionData>
  </iact:action>
  <iact:action type="add" startTime="75727">
    <iact:property name="dataType"/>
    <iact:actionData xml:id="d16">
      <inkml:trace xmlns:inkml="http://www.w3.org/2003/InkML" xml:id="stk16" contextRef="#ctx0" brushRef="#br0">13600 14605 0,'-18'0'133,"0"18"-116,18 17 0,-17 0-8,17 0 22,0-17-23,0 0 40,0 17-15,0-17 15,0-1-8,0 1-3,0 0-13,0-1-16,0 18 16,0-17-8,0 0-7,0-1 6,-18 19 2,18-19 23,0 1-31,0 0 7,0-1 1,0 19 14,0-19-23,0 1 25,0 17-18,0-17 26,18-1-25,-18 1 1,0 0-12,0-1 12,0 19-2,0-19-6,0 1 6,0 17-6,0-17 239</inkml:trace>
    </iact:actionData>
  </iact:action>
  <iact:action type="add" startTime="82137">
    <iact:property name="dataType"/>
    <iact:actionData xml:id="d17">
      <inkml:trace xmlns:inkml="http://www.w3.org/2003/InkML" xml:id="stk17" contextRef="#ctx0" brushRef="#br0">14146 15240 0</inkml:trace>
    </iact:actionData>
  </iact:action>
  <iact:action type="add" startTime="84260">
    <iact:property name="dataType"/>
    <iact:actionData xml:id="d18">
      <inkml:trace xmlns:inkml="http://www.w3.org/2003/InkML" xml:id="stk18" contextRef="#ctx0" brushRef="#br0">16157 15311 0,'0'17'45,"0"1"-32,-17-1-1,-1-17 12,-17 0-15,-18 0 6,17 0 2,-16 0-9,34 0 0,-35 0 0,35 0 0,-87-17 1,87 17-3,-17-18 4,-18 18-3,35-17 33,0-1-25,1 0 1,-1-17-9,0 0 8,18 17 3,0 0-12,0 1 3,0-1-1,0-35 9,0 0-2,0 36-5,0-1-4,0-17 3,0 17-1,0-35-1,0 36 1,18-1 0,-18-35 0,18 35 0,17-17-1,0-18 2,-17-17-2,0 34 1,17 1 0,35-18 1,-34 18-2,-19 17 2,1 1-1,35-19-1,-18 36 2,0 0 8,1 0-10,34 0 3,1 0-4,-36 0 3,36 0-2,-1 0 3,1 0-4,-36 18 4,18-18-4,-18 18 3,-17-1-2,0 19 1,-1-36 1,1 17-2,-18 18 1,0 18 8,35 0-1,-35-35-7,0 52 0,0-34 36,0 158-41,-18-159 0,-17 71 4,18-106 2,-1 35-2,0-17 4,1-18-5,17 17 3,-18-17 134,0 0-134,1 0-2</inkml:trace>
    </iact:actionData>
  </iact:action>
  <iact:action type="add" startTime="86013">
    <iact:property name="dataType"/>
    <iact:actionData xml:id="d19">
      <inkml:trace xmlns:inkml="http://www.w3.org/2003/InkML" xml:id="stk19" contextRef="#ctx0" brushRef="#br0">15240 15134 0,'-35'18'10,"17"-18"2,-35 0 11,18 0-6,-18 0-10,0 0 1,0 0 0,0 0 0,0 0 0,36 0 0,-36-18 0,35 18 20,0-17-21,18-1 3,-17 0-3,-18 1 2,17-1-3,18 0 3,-18-17 5,1 17-7,-1 1 1,0-1 1,1 0 5,17-17 12,0 18-20,-18 17 2,18-18 10,0 0-3,0 1-7,0-19 0,0 19 1,0-19-2,0 19 2,0-18-1,0 17 1,0 0-4,18-17 5,-1 17-3,1 18 2,0-53-3,-1 36 3,1 17-2,0-35 1,-18-1 0,17 36 0,1-35 0,17 0 0,-17 17 33,17 18-33,-17 0 1,35 0-2,-1-18 2,-34 1-2,17-1 1,18 18-1,-35 0 9,0 0-7,17 0-2,-17 0 10,-1 0-10,1 0 1,-1 0 0,1 0 0,17 0 0,-17 0 1,0 18-1,35-1 0,-36-17 0,36 53 0,-35-35-1,17 17 1,18 1 0,-53-19 0,53 36-1,-36-35 9,-17-1-7,0 1-2,18 17 3,-18 1-4,0 34 10,0-17 0,0-18-1,0 1-6,-35-1-1,35-18 0,-35 19 1,17-36 8,0 17-10,1 1 25,-1-18 11,0 0 28,1 0-24,-1 18-40</inkml:trace>
    </iact:actionData>
  </iact:action>
  <iact:action type="add" startTime="90638">
    <iact:property name="dataType"/>
    <iact:actionData xml:id="d20">
      <inkml:trace xmlns:inkml="http://www.w3.org/2003/InkML" xml:id="stk20" contextRef="#ctx0" brushRef="#br0">18062 14411 0,'-53'0'24,"36"0"-17,-36-18 2,17 18-2,-16-17 0,52-1 2,-36 0-2,19 18 2,-1-35-3,0 17 3,1 1-3,-19-18 2,19-36 0,-1 36 0,18 17 0,-17-35 0,-19 0 0,19 18 1,17-18 9,0 35-12,0-17 3,0 0-2,0-18 2,0 0 5,0 35-5,0-35-1,17 18 0,1-18 0,0 18 1,34-18-1,-16 0-1,-1-17 2,18 17-1,-35 17 0,34-16 0,1 16 0,0 1 0,0 0 0,-18 17 1,1-17-2,34 17 1,1-17 0,52 0 0,-70 17-1,71 0 2,-36 1-2,-18-19 1,1 19 0,0-1 0,17 18 0,0 0 0,0 0 0,71 0-1,-71 0 1,53 0 0,-53 0 0,36 0 1,35 0-1,-71 0-1,35 0 2,-17 0-2,18 0 1,-36 0 0,0 0 1,18 0-1,-18 0 0,-17 0 0,-1 0 1,18 18-3,-17 17 4,-36-35-3,36 18 2,17 35-2,-53-36 2,18 1-2,0 17 1,0 0 2,-35-35 5,17 18-7,-17 17 0,17 54 15,-18-72-13,1 18-5,17 36 4,-17-36-1,0 1 3,-1-19-6,-17 36 12,0-35-8,0-1 8,0 19-11,0-19 3,0 1-3,-35 52 3,0-52-3,-89 53 4,1-36-2,-18 36 0,-71 17-2,89-35 2,-19 35 1,19-53-1,52 18 0,36-35 0</inkml:trace>
    </iact:actionData>
  </iact:action>
  <iact:action type="add" startTime="92209">
    <iact:property name="dataType"/>
    <iact:actionData xml:id="d21">
      <inkml:trace xmlns:inkml="http://www.w3.org/2003/InkML" xml:id="stk21" contextRef="#ctx0" brushRef="#br0">19967 16545 0,'0'0'4,"-53"0"0,-17 0 4,-18 0-1,-18 0-1,18 0 0,-36 0 4,1 0-4,34 0 2,1 0 0,-18 18-1,53-18 1,-17 0 2,-1 0-3,18 0 1,0 0 0,-17 0 0,-1 0 0,-17-18 3,53 1-4,-36-1 1,36 18-1,17-35 4,-17 17-3,-18 0 1,36 18-3,-1 0 4,-53-35-3,71 18 1,-70-19-4,35 19 5,-1-19-2,19 19 2,-19-19-2,19 19 10,-1-1-2,18 0 1,0-17-8,0 0 0,0 0 0,0-18 0,0 0 9,18-18-10,-1 36 2,19-18-2,17 0 3,35-53-4,-53 53 5,36-35-6,-18 35 6,17-17-6,-17 52 4,18-70-1,70 35 0,-141 35 0,88-17-1,-18 0 1,36 0 0,-35 17 0,-18 18 1,53-35-1,-71 17 0,53 0-1,71-52 1,-106 70 0,88-18 0,-88 18 0,35-18-1,0 18 4,-17 0-5,17-17 3,0 17-2,0-35 2,-17 35-3,52 0 4,-17 0-3,0 0 0,-18 0 2,-35 0-1,18 0-1,-36 0 1,0 0 1,-17 0 0,35 0-2,-36 0 1,54 17 0,-18 36-1,0-35 1,17-1 0,-17 19 9,-35-19 0,17 1-9,-35 0 0,35 17 1,-35 0-3,0 0 11,0 18-8,0-17-3,-17 17 3,-1-1-1,-35 19 0,36-18-1,-54 17 1,-17 72 1,-36-37-2,1-16 1,-18 16 0,70-16 0,-35-19 0,18 18 0,35-52 0,36-1 1,-19-35-2,1 0 10,17 0 23,1 18-33,-1-18 10,1 0-9,-1 0 23,0 17-15,1 1-1,-1-18 2,0 0 122,-35 0-133</inkml:trace>
    </iact:actionData>
  </iact:action>
  <iact:action type="add" startTime="98433">
    <iact:property name="dataType"/>
    <iact:actionData xml:id="d22">
      <inkml:trace xmlns:inkml="http://www.w3.org/2003/InkML" xml:id="stk22" contextRef="#ctx0" brushRef="#br0">24306 12382 0,'53'0'176,"53"0"-168,-18 0-1,71 0 2,-71 0-2,0 0 4,-17-35-4,-18 35 1,-18 0 0,0 0 0,-17-17-1,17 17 0,-17 0 4,17 0-5,18 0 2,-17 0-2,34 0 3,-17 0-3,18 0 3,-36 0-1,18 0 0,0 0-1,0 0 3,-18 0-4,18 0 5,-36 0-6,54 0 4,0 0-2,-36 0 2,35 0-1,1 0-1,-1 0 2,-34 0-1,34 0 0,1 0 0,-54 0 0,54 0 1,-18 0-2,-35 0 2,35 0-3,-36 0 3,1 0-1,17 0 0,-17 0 0,35 0-1,-36 0 2,1 0 0,17 0-2,0 0 0,1 0 2,-1 0-2,0 0 2,1 0-2,16 0 2,-34 0-2,35 0 1,-18 0 0,18 0 8,0 0 2,-35 0-11,-1 0 1,36 0 0,-35 0 0,35 0 0,-35 0 1,34 0-2,-16 0 4,-1 0-6,0 0 5,36 0-4,-36 0 4,0 0-2,18 0 1,-35 0-3,35 0 4,-18 0-2,-17 0-1,17 0 0,-17 0 1,35 0 0,-18 0 0,0 0 0,-17 0 0,35 0 0,-18 0 0,18 0 3,-35 0-6,52 0 2,-17 0 0,-18 0 2,36 0-1,-18 0 4,-18 0-9,18 0 8,18 0-5,-54 0 4,54 0-3,-36 0 1,18 0-2,0 0 5,-18 0-6,18 0 13,-35 0-12,35 0 3,-18 0-1,0 0 0,53 0-1,-17 0 2,-18 0-2,0 0 2,0 0-1,0 0 0,-18 0 0,0-18 0,18 18 0,-35 0 0,17 0 10,-35-18-12,18 18 26,-1 0 25,1 0-26,0 0-14,17 0-2,0-17-6,-17 17-2,35 0 2,-36-18-3,1 18 90,0 0-79,-1 0-1,1 0-8,-1 0 18,1 0 109,0 0-125,-1 0-1,-52-18 333,-35 18-336,34 0 3,1-17-2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9T03:55:12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59">
    <iact:property name="dataType"/>
    <iact:actionData xml:id="d0">
      <inkml:trace xmlns:inkml="http://www.w3.org/2003/InkML" xml:id="stk0" contextRef="#ctx0" brushRef="#br0">4022 6473 0,'35'0'94,"53"0"-84,0 0-3,89 0 6,-19 0-7,19 0 1,-36 0 0,88 0-1,-17 0 1,0 0 1,17 0 0,35 0 0,1 0 1,17 0-2,36 0 1,-54 0 0,89 0 1,-18 0-1,-17 0 1,-1 0-1,-52 0 1,-36 0-5,-17 0 6,-71 0-2,35 0 1,-17 0-2,17 0 3,-70 0-5,71 0 5,-19 0-3,36 0 1,-35 0 0,18 0 1,-36 0-2,17 0 1,-16 0 0,-19 0 0,18 0 0,-53 0 0,36 0 0,-36 0 0,-17 0 0,17 0-1,-35 0 1,17 0 0,18-17 1,-35 17-2,18 0 2,-18 0-1,0 0 0,0 0-1,-18 0 2,36 0-2,-19 0 3,1 0-3,36 0 1,-19 0-1,-17 0 1,70 0 0,-52 0 0,35 0 0,-18 0 0,0 0 0,0 0 0,1 0 0,16 0 0,-16 0 1,-1 0 1,-18 0-4,36 0 2,-35 0 0,17 0 0,35 0 0,-34 0 0,-1 0 0,-18 0 0,19 0 1,-1 0-3,-35 0 4,35 0-4,-35 0 4,35 0-2,0 0 20,71 0-27,-88 0 0,17 0 7,-35 0 0,35 0 1,-35 0-1,17 0 1,1 0-3,-18 0 2,-18 0 1,36 0-1,-18 0 0,-18 0 0,53 0 1,-17 0-3,-54 0 4,54 0-3,-1 0 2,1 0-2,-36 0 2,18 0-2,35 0 2,-17 0-2,-36 0 1,18 0-1,35 0 2,-53 0-1,18 0 0,18 0 1,0 0-2,-54 0 1,36 0 0,-18 0 0,18 0 9,-35 0-10,17 0 2,0 0-2,36 0 10,-53 0-6,35 0-8,-1-35 8,-34 35-5,35 0 6,0 0-7,0 0 3,17 0-1,19 0 3,-19 0-4,-35 0 3,36 0-2,17 0 1,36 0 0,-54 0 0,18 0 0,-35 0 0,18 0 1,-18 0-3,17 0 3,-34 0-2,17 0 2,17 0-2,-17 0 3,18 0-4,17 0 5,-35 0-6,35 0 5,0 0-3,0 0 2,-17 0-3,-1 0 4,-17 0-3,0 0 1,18 0-1,-18 0 2,35 0-1,18 0 0,-18 0 0,0 0 1,0 0-2,1 0 1,-1 0 0,-18 0 1,-17 0-2,35 0 1,-35 0 0,18 0 0,-1 0 0,19 0-1,-36 0 2,35 0-3,53 0 5,-18 0-6,18 0 4,36 0-1,-18 0-1,17 0 2,-35 0-1,-53 0 0,71 0 0,-53 0 0,53 0 0,-18 0 1,-53 0-1,0 0 0,18 0 0,-71 0 0,53 0 0,-35 0-1,35 0 1,-17 0 2,-36 0-4,106 0 4,-17 0-4,-36 0 4,0 0-4,0 0 4,36 0-3,-1 0 2,54 0-1,-89 0-1,0 0 1,36 0 0,-1 0 0,-35 0 0,53 0 1,-17 0-2,-54 0 1,36 0 0,-17 0 0,34 0 0,0 0 0,54 0 1,-89 0 0,53 0-2,53 0 2,-53 0-3,36 0 3,-54 0-2,54 0 3,-54 0-4,-17 0 3,-18 0-2,18 0 2,-18 0 0,-35 0-2,-18 0 1,18 0 2,-35 0-4,17 0 1,0 17 1,-17-17-1,17 18 2,1-18-1,16 0-1,19 17 2,-36 1-2,54-18 1,-19 18 1,18-18-1,-35 0 1,-35 0-3,-1 0 3,19 0-2,-19 0 9,19 17-6,-1-17 7,-17 0-12,-1 0 12</inkml:trace>
    </iact:actionData>
  </iact:action>
  <iact:action type="add" startTime="12811">
    <iact:property name="dataType"/>
    <iact:actionData xml:id="d1">
      <inkml:trace xmlns:inkml="http://www.w3.org/2003/InkML" xml:id="stk1" contextRef="#ctx0" brushRef="#br0">24377 3722 0,'18'17'101,"-1"1"-84,-17 0-2,0 52-7,0-34 0,0-1 1,0 35-1,0-52 1,0 17-3,0 1 4,0-1 6,0-53 127,0 1-134,0-1-3,18 0 11,-1-17 9,19 0-21,-1-1 12,-17-16-7,-1 16-4,1 19 3,0-19-1,-1 1 0,1 35-1,0-35 2,-18 17-1</inkml:trace>
    </iact:actionData>
  </iact:action>
  <iact:action type="add" startTime="14163">
    <iact:property name="dataType"/>
    <iact:actionData xml:id="d2">
      <inkml:trace xmlns:inkml="http://www.w3.org/2003/InkML" xml:id="stk2" contextRef="#ctx0" brushRef="#br0">24694 3845 0,'18'18'15,"0"-18"32,-1 0-6,19 0-1,-19 0-31,19 0 22,-19 0 25,1 0-24,-18-18-25,17 1 10,-34 17 176,17-18-186,-35 18 1,-18 0 1,35 0-2,-17 0 4,17 0-7,0 0 3,-17 0 2,18 0 15,-1 0 0,0 0-16,1 0 8,-1 0-8,18 18 10,0-1-11,0 1 1,0 0 10,0 17-13,0 0 21,0-17-20,0-1 46,0 19-48,0-19 5,0 1 15,18 0-8,-1-1-9,19-17 12,-19 0-12,18 0 8,1 18-7,-36-36 145</inkml:trace>
    </iact:actionData>
  </iact:action>
  <iact:action type="add" startTime="15958">
    <iact:property name="dataType"/>
    <iact:actionData xml:id="d3">
      <inkml:trace xmlns:inkml="http://www.w3.org/2003/InkML" xml:id="stk3" contextRef="#ctx0" brushRef="#br0">25277 3845 0,'-18'-17'40,"-17"17"-18,17 17-6,0-17-10,1 18 4,-1-18 3,0 18-5,1-1 9,-1-17-8,0 18-2,1-18 9,-36 53-6,53-36-3,-18-17 3,1 18-3,-1 17 9,18-17 117,53-18-107,-18 0-10,-17 0-10,-1 0 3,19 0 0,-1 0-2,-17 0 1,-1 0 0,1 0 1,0 0-2</inkml:trace>
    </iact:actionData>
  </iact:action>
  <iact:action type="add" startTime="16960">
    <iact:property name="dataType"/>
    <iact:actionData xml:id="d4">
      <inkml:trace xmlns:inkml="http://www.w3.org/2003/InkML" xml:id="stk4" contextRef="#ctx0" brushRef="#br0">25594 3510 0,'0'0'5,"0"18"-1,-18 35 4,1-18-2,17-17 6,-18 52-9,18-35 3,-35 1 3,35 34-1,0-34-1,-18 16 2,18-34 1,0 35-5,0-35 3,0-1-1,0 19 1,0-19 9,0 1-1,0-1 72,0 1-73,0 0 1,18-18 0,-18 17 16,35-17 3,-17-17-29,-1-19 2,-17-16-1</inkml:trace>
    </iact:actionData>
  </iact:action>
  <iact:action type="add" startTime="17677">
    <iact:property name="dataType"/>
    <iact:actionData xml:id="d5">
      <inkml:trace xmlns:inkml="http://www.w3.org/2003/InkML" xml:id="stk5" contextRef="#ctx0" brushRef="#br0">25365 3775 0,'17'0'93,"1"0"-84,17 0-1,-17 0 0,0 0 0,17-18 1,-18 18 7,19 0-8,34 0 0,-52 0 2,52 0-4,-34 0 4,-19 0-4,1 0 4,0 0-4</inkml:trace>
    </iact:actionData>
  </iact:action>
  <iact:action type="add" startTime="18366">
    <iact:property name="dataType"/>
    <iact:actionData xml:id="d6">
      <inkml:trace xmlns:inkml="http://www.w3.org/2003/InkML" xml:id="stk6" contextRef="#ctx0" brushRef="#br0">25894 3810 0,'-18'18'62,"1"-1"-55,17 1 26,0 35-26,0-36 9,-18 36-8,18-35 9,0 0 16,0-1-26,0 1 34,0 0-7,0-1-24,0 18 4,18-35 1,17 18-8,-17-18 8,-1 0-7,1 0 8,-1 0 0,-17-18-9,0 1 2,0-18-2,0-1 1,0-17 0,0 0 8,0 36 1,0-18-10,0 17 20,0 0-21,-17 1 68</inkml:trace>
    </iact:actionData>
  </iact:action>
  <iact:action type="add" startTime="19551">
    <iact:property name="dataType"/>
    <iact:actionData xml:id="d7">
      <inkml:trace xmlns:inkml="http://www.w3.org/2003/InkML" xml:id="stk7" contextRef="#ctx0" brushRef="#br0">26194 3792 0,'-18'18'24,"18"17"23,0-17-32,0 0-8,18 17 17,-18-18-7,17 1-10,-17 0 1,0-1 1,36 1-2,-36 17 25,0-17-6,0 0-20,0-1 10,0 1 1,0-1 15,0 1-24,-18-18 24,18 18-16,-18-1 22,-17 1-36,17 0 16,18-36 141,0 0-143,0-17-4,0 17-4,0 1 4,0-54 4,18 54-8,0-19 0,-1 19 2,-17-1 0,36 0 0,-19 1-6,-17-1 0,36 18 4,-19 0 0,1-17 0,35-1 9,-36 0-7,19 18 5,-19 0-8,1 0 137</inkml:trace>
    </iact:actionData>
  </iact:action>
  <iact:action type="add" startTime="34724">
    <iact:property name="dataType"/>
    <iact:actionData xml:id="d8">
      <inkml:trace xmlns:inkml="http://www.w3.org/2003/InkML" xml:id="stk8" contextRef="#ctx0" brushRef="#br0">4992 11800 0,'35'0'79,"71"18"-70,53-18-2,-54 0 1,54 0 0,-18 0 1,18 0-1,35 0 0,-35 0 0,-18 0 0,18 0 1,-53 0-2,52 0 1,-34 0 0,-36 0 2,18 0 17,105 0-23,-140 0-3,0 0 4,-54 0 6,36 0-4,-35 0 1,-1 0-1,1 0 10,0 0 31,-1 0-31,19 0-10,-19 0 1,1 0-1,17 0 2,-17 0-2,35 0 2,-36 0-3,1 0 5,0 0-5,17 0 5,-17 0-3,-1 0 1,1 0 0,-1 0-2,19 0 1,-19 0-1,1 0-3,17 0 5,-17 0-2,0 0 2,35 0-1,-1 0 9,-34 0-9,35 0 0,-18 0-1,18 0 2,18 0 1,17 0-3,0 0-1,36 0 2,-36 0-1,35 0 2,-52 0-2,35 0 2,-18 0-2,-18 0 1,-34 0 0,-1 0 0,-17 0 0,-1 0 1,1 0 22,0 0-15,-1 0-7,54 0-1,-1 0 0,18 0 0,-17 0 0,35 0 0,-18 0 2,36 0-4,-1 0 3,18 0-2,-53 0 3,-35 0-3,18 0 2,-36 0-3,-17 0 3,-1 0 166,19 0-160,-19 0-7,36 0 9</inkml:trace>
    </iact:actionData>
  </iact:action>
  <iact:action type="add" startTime="60148">
    <iact:property name="dataType"/>
    <iact:actionData xml:id="d9">
      <inkml:trace xmlns:inkml="http://www.w3.org/2003/InkML" xml:id="stk9" contextRef="#ctx0" brushRef="#br0">11836 11906 0,'35'18'5,"53"17"2,-35-17 4,-35-1-4,52 1 0,1 17 2,-1-17-3,36 0 3,-71-18-1,36 17 1,-18 19-3,0-36 2,0 0-2,17 17 3,1-17-1,-53 0 2,34 0-4,1 18 4,18-18-3,-18 17 2,53-17-1,-18 0 3,0 0-10,36 0 10,-36 0-4,0 0 2,0 0-1,-17 0 0,-54 0 1,54 0 1,-18 0-3,0 0 0,0 0 1,17 0 0,18 0 0,-17 0 0,35 0-1,-18 0 1,0 0 0,18 0 0,-18 0 0,-35 0 1,0 0 0,18 0-3,-1-52 4,-35 34-4,-35 0 4,53-17-4,-35 17 4,-18-17 5,18 0-7,-18 17-1,17 1 0,1-1 1,17-35 9,-17 18-10,-1-1 2,1 36-2,0-17 2,-1-36-1,1 53 0,0-18-1,-1 1 1,1-1 1,0 0-2,-1-17 2,18 0-2,-17 17 2,0-52-2,-1 52 3,19-53-4,-36 1 3,17 17-2,-17 35 1,0-17-1,18-18 1,-18 18 1,0-18-2,0 18 1,0-1 0,-53-34 0,53 34 0,-35-34 0,17 35 0,0-1 0,-17-34 0,-18-18 0,18 35 0,-53-36 1,17 1-2,-17 18 3,17-18-3,-70 35 1,18 0 0,-53-18 1,34 36-3,-16-53 4,17 70-3,17-35 2,-17 18-2,17 17 1,-17 18 0,-17-53 0,69 36 0,-34 17 0,35 0 0,0 0 0,17 0 0,0 0 0,1 0 1,35 0-2,-36 17 2,1 1-2,-1 0 2,0-1-2,1 36 2,-1 0-2,18-18 2,0 1-2,-17 17 3,35-18-4,-1 0 4,19-17-4,-19 17 3,1 0-2,18 36 9,-1-18-8,18-18 0,0 36 1,-35-1-2,35 1 1,-18-36 1,18 36-1,-18-1 0,18 1 0,-53-1 1,36-17-2,17 0 2,-18 0-2,18 0 2,0 0-2,0-18 2,0 18-3,18 0 11,-1-35-9,1-1-1,0 1 3,-1-18-3,1 35 1,0-35 0,-1 0-1,1 18 2,0-18-2,17 0 1,-18 17 0,1-17 0,17 0 1,-17 0-1,17 0-1,-17 0 3,0 0-3,17 0 9,-18 0-8,1 0 9</inkml:trace>
    </iact:actionData>
  </iact:action>
  <iact:action type="add" startTime="62202">
    <iact:property name="dataType"/>
    <iact:actionData xml:id="d10">
      <inkml:trace xmlns:inkml="http://www.w3.org/2003/InkML" xml:id="stk10" contextRef="#ctx0" brushRef="#br0">16122 11942 0,'18'17'54,"70"-17"-46,35 18 0,36 35 0,-36-53 0,1 17 0,-1 1 0,19-18 0,-19 0 5,-35 0-10,0 0 5,-17 0 0,-1 0-1,-17 0 3,-17 0-3,-1 0 3,18 0-4,0 0 9,-36 0-5,36-18-3,-35 18 1,0 0 0,-1 0 1,19 0-2,-19-17 0,1 17 18,17-18-17,-17 18 0,-1 0 0,1 0 0,35-35 0,-18 35 0,0-18 0,1 18 0,-1 0 0,0-17 0,-17 17 0,17 0 0,-17 0 0,17-18 1,0-17-2,1 35 8,-19 0-7,-17-18-1,53 0 1,-35 1 1,0-1 6,-1 0-6,-17 1-1,18-19 9,17 19-10,-35-1 2,18-17-2,-1 35 1,1-71 0,0 54 0,17-36 0,-35 0 8,18 35-6,-18 1-4,35-19 4,-35 19-4,17-1 3,-17-35-2,0 36 2,0-19-3,18 1 2,17 0 0,-35-1 9,0-17-1,0 36-8,0-36 7,0 18 2,0 17-9,-35 0 0,17 1 0,1-19 0,-1 19 7,-17-18-6,17 17-2,-35 0 3,36 18-4,-19-17 3,1-1-2,-18-17 1,36 17 0,-54 0 0,36 1 1,-18 17-1,53-18 0,-53 1 0,18-1 0,35 0 0,-71 1 0,71-1 0,-53 0 0,18 1-1,0 17 1,-36-53 1,18 53 0,0-18-2,-17 18 3,52 0-3,-52-35 2,34 17-3,-34 18 5,-19-17-6,37 17 5,16 0-3,-52 0 2,18-18-3,-19 18 3,19 0-2,-1 0 1,54 0 0,-54 0 0,0 0 0,36 0 1,-18 0-1,-17 0-1,34 0 2,-16 0 3,-54 0 3,70 0-2,19 0-3,-1 0-4,-17 0 5,17 0-6,1 0 4,-19 0-2,1 18 3,17-1-5,1 1 3,-1-18 0,-17 35 8,17-17-8,18-1 0,-17-17 0,-1 36 10,18-19-10,-18 19-1,18-1 0,0 0 1,0 0 1,0 18-2,0-35 3,0 35-3,0-18 7,0-17-12,0 17 6,0-17-1,0 35 3,0-36-4,0 19 4,0-1-3,0 18 10,0-36-10,0 36 9,0-35-7,0 17-2,-17 18 1,17-18-1,-18 1 2,18 17-1,0-36 0,0 36 0,0-18 0,0-17-1,0 17 2,0 1 7,0-19-9,0 36 3,0-35 6,0 17-11,0 0 3,0-17 1,18 0-2,-18-1 10,0 1 433,0 0-371</inkml:trace>
    </iact:actionData>
  </iact:action>
  <iact:action type="add" startTime="65328">
    <iact:property name="dataType"/>
    <iact:actionData xml:id="d11">
      <inkml:trace xmlns:inkml="http://www.w3.org/2003/InkML" xml:id="stk11" contextRef="#ctx0" brushRef="#br0">14852 9296 0,'35'-18'90,"-17"18"-82,35 18 7,-53-1-6,70 19-1,-17-19 0,-35 1 0,17 0 0,71 34 0,-88-34 0,35 0 0,-1-1 0,-34 19 0,17-36 0,-17 17 0,-36-17 121,1 0-121,-19 18 0,19-18 1,-36 35 1,0-17-1,-18 17 1,1 0-5,-36 1-1,18-1 4,35 0-2,0 0 4,18-17-3,35 0 156,53-18-141,-36 0-4</inkml:trace>
    </iact:actionData>
  </iact:action>
  <iact:action type="add" startTime="66413">
    <iact:property name="dataType"/>
    <iact:actionData xml:id="d12">
      <inkml:trace xmlns:inkml="http://www.w3.org/2003/InkML" xml:id="stk12" contextRef="#ctx0" brushRef="#br0">15505 9860 0,'-36'0'76,"1"0"-66,0 0 13,17 18-13,0-1 13,1 1 0,-1 17-7,1-35-7,-19 18-2,-17 0 18,0 17-17,36-17 9,-18-18-11,17 0 10</inkml:trace>
    </iact:actionData>
  </iact:action>
  <iact:action type="add" startTime="67226">
    <iact:property name="dataType"/>
    <iact:actionData xml:id="d13">
      <inkml:trace xmlns:inkml="http://www.w3.org/2003/InkML" xml:id="stk13" contextRef="#ctx0" brushRef="#br0">16404 9331 0,'-17'0'9,"-19"0"8,19 0 5,-1 18-14,0 17 8,1 0 9,17-17-8,0 17-10,-18-17 2,18-1-1,0 1 1,0 0-1,0-1 3,0 1-5,0 0 17,0 17 16,53-35-14,0 0-15,0 0-1,0 0-1,0 0 3,-36 0-6,1 0 3,17-35 0,-35-18 7,18 35-8,-18 0 2,0-17-1,0 0 1,0 17 1,0-35-2,-18 36-3,-17-19 4,-18 1-2,35 35 1,1-18-1,-1 18 3,0 0-2,1-17 2,-1 17-2,-17 0 10,17 0-10,1 0 7,-1 0 9,0 0 22,1 0-21</inkml:trace>
    </iact:actionData>
  </iact:action>
  <iact:action type="add" startTime="70942">
    <iact:property name="dataType"/>
    <iact:actionData xml:id="d14">
      <inkml:trace xmlns:inkml="http://www.w3.org/2003/InkML" xml:id="stk14" contextRef="#ctx0" brushRef="#br0">21202 11765 0,'-18'18'16,"18"-1"-3,-17 1-5,17 0 10,-36 52-11,1-34 17,0-19-16,-53 18 1,17-35-2,-35 53 1,-17-53 0,-1 18 0,-17-18 1,18 35-2,-36-35 2,71 0-2,-53 0 3,17 0-3,36 0 2,-18 0-2,18 0 2,-36-35-2,72 17 3,-19-17-4,-52 0 3,17-36-4,-18-17 5,-17 35-3,53 0 4,-18 0-6,53 36 2,18-19 2,17 1 0,18 17-2,-35-52 1,35-1-1,0 36 2,0-18-2,0 0 1,0 0 1,0 0-1,0 0 0,0 18 2,0 0 3,0 0-11,0-18 6,0 35-1,0-35 2,35 0-2,53-17 1,18-36 0,-35 18 0,52-36 0,1-17 0,-36 53-1,18-71 2,53 71-1,-18-18 0,-18 36-1,-17 34 1,35-34 0,-53 34 0,18 19 0,-18-36 0,-35 53 0,18 0 0,-18-18 1,17 18-1,1 0 1,-18 0-1,0 36 0,52 34-1,-34-35 2,35 18-2,-18 0 3,-17 35-4,34 1 3,-69-19-1,17 1-2,-36-18 3,1 35-1,-18 0 0,0 71 0,0-71 0,0 0 0,-18 18 0,-17-18 0,-18 0 0,18-52 0,17-19 1,-17 19-2,17-19 9,-17-17-1,17 0 0,-17 18-5,-18-18-3,-35 35 2,35-17-2,-35 17 1,53-17 0,-36-1 1,18 19-2,35-19 1,1-17 9,-18 0 15,17 0 0,-17 36-17</inkml:trace>
    </iact:actionData>
  </iact:action>
  <iact:action type="add" startTime="81474">
    <iact:property name="dataType"/>
    <iact:actionData xml:id="d15">
      <inkml:trace xmlns:inkml="http://www.w3.org/2003/InkML" xml:id="stk15" contextRef="#ctx0" brushRef="#br0">8978 13511 0,'35'0'87,"18"0"-77,36 0-3,16 0 2,-16 0-2,16 0 2,54 0-1,-35 0 0,-19 0-2,54 0 3,-18 0-1,-17 0 1,-1 0-2,18 0 1,-52 0 0,34 0 0,-35 0 0,0 0 1,18 0-2,-53 0 0,35 0 2,-35 0-2,18 0 1,-36 0-1,0 0 2,18 0-2,-35 0 2,0 0-2,17 0 3,0 0-4,0 0 3,1 0-2,34 0 2,1 0-2,35 0 1,-18 0 0,0 0 0,-17 0 0,17 0 1,-18 0-1,19 0 0,-72 0 0,36 0-1,-35 0 2,-1 0 48,19 0-48,-1 0-2,18 0 2,-18 0-2,18 0 3,-35 0-3,17 0 1,-17 0 8,-1 0 464,1 0-470,0 0-3,17 0 0,-18 0 1,19 0 1,-19 0-1,19 0-1,-19 0 0,19 0 24,-19 0-23,1-17 9,17 17-1,-17-18 111,-1 18-79,1 0-33,17 0 3,-17 0-2,0 0-9,-1 0 2,1 0-1</inkml:trace>
    </iact:actionData>
  </iact:action>
  <iact:action type="add" startTime="85597">
    <iact:property name="dataType"/>
    <iact:actionData xml:id="d16">
      <inkml:trace xmlns:inkml="http://www.w3.org/2003/InkML" xml:id="stk16" contextRef="#ctx0" brushRef="#br0">6862 13564 0,'17'0'37,"54"0"-26,105 18-2,36 0-1,52 17 0,1 0-1,35 18 1,-124-35-2,36 35 4,-89-53-4,-34 17 3,-19-17-1,-17 0-1,-53 18 139,0 0-85</inkml:trace>
    </iact:actionData>
  </iact:action>
  <iact:action type="add" startTime="89487">
    <iact:property name="dataType"/>
    <iact:actionData xml:id="d17">
      <inkml:trace xmlns:inkml="http://www.w3.org/2003/InkML" xml:id="stk17" contextRef="#ctx0" brushRef="#br0">15399 13282 0,'35'0'53,"0"0"-45,53 0-1,1-18 1,-72 18 1,54-17-2,-1 17 1,19 0 2,-54 0-3,88 0 1,1 0-1,-18 0 2,52 0-2,-16 0 3,16 0-3,19 0 2,-36 0-2,0 0 2,18 0-2,-36 0 2,-17 0-2,0 0 1,-18 0 0,18 0 0,17 0 0,1 0-1,-1 0 1,1 0 0,-36 0 0,53 0 0,-18 0 0,1 0-1,-36 0 2,0 0-1,-17 0-1,-18 0 2,0 0-2,35 0 2,-18 0 1,89 0 8,-71 0-14,-52 0 6,34 0-4,1 0 5,17 0-5,-35 0 1,35 0 2,-17 0-1,52 0 0,-70 0 0,0 0 23,141 0-29,-141 0 4,35 0 3,-17 0-1,-18 0 0,17 0 0,18 0 0,1 0 0,-1 0-1,35 0 2,-17-18-1,18-17 0,-19 35-1,1-35 3,18 17-4,-54 18 3,18-35-3,-17 35 2,35-36 1,-36 36-1,54-17 0,-71 17 1,35 0-2,18 0 2,-53 0-1,17 0 1,-17 0-2,35 0 1,-35 0 0,35 0 0,-17 0 0,35 0 0,0 0 1,-18 0-2,35 0 3,54 0-3,-71 0 2,17 0-3,-35 0 2,36 0 0,-1 17 0,-35-17-1,18 18 0,-18-18 2,-35 18 0,18-18-1,-18 0 0,35 17 0,-17 1-1,-19 0 3,54-18-5,18 17 5,-18 1-2,17-18 0,-35 0-1,36 0 2,-36 0-1,0 0 1,36 0-2,-36 35 3,-18-35-4,19 0 3,-1 0-3,-18 18 4,1-18-4,17 0 4,-70 0-4,35 0 4,-18 0-3,18 0 8,-36 0 1,36 0-8,-35 0-1,17 0 2,-17 0 7,0 0-8</inkml:trace>
    </iact:actionData>
  </iact:action>
  <iact:action type="add" startTime="101203">
    <iact:property name="dataType"/>
    <iact:actionData xml:id="d18">
      <inkml:trace xmlns:inkml="http://www.w3.org/2003/InkML" xml:id="stk18" contextRef="#ctx0" brushRef="#br0">16880 13388 0,'-35'-18'6,"17"18"2,-34-17 0,-1-1 1,0 18-2,-35-18 2,70 18-1,-53 0 0,18 0-1,18-17 1,0 17 18,17 0-19,18-18 19,-17 0-19,-1 18 7,0-17-4,-17-1-4,0 18 3,-1-35-2,19 17 18,17-17-17,-35 17-1,17-35 2,18 18-1,0-35 8,0-1-9,0 53 2,0-52-1,0 17 0,0 18 8,18-36-7,-1 71-2,1-70 2,-1 52-3,19-17 3,-1-1-2,18 19 4,0-19-5,-35 19 3,52-19-3,36 1 3,-36 18-1,-17 17-1,53-36 1,-71 36 2,54 0-3,17-35 1,-36 35 0,1-18 0,17 18 0,-71 0 0,54-17 0,-18 17 0,0 0 0,0-18 0,0 18 0,0 0 0,0 0 1,17 0-2,18 0 2,-17 0-2,17 0 2,-35 0-3,17-35 5,-34 35-6,17-18 4,17 18-1,-34-17 0,-1 17 0,18 0-1,-36 0 1,36-18 0,0 18 1,-18 0-1,54 0-1,16 0 2,-16 0 0,-1 0-2,35 0 2,1-35-2,-54 35 2,19-18-2,-37 18 2,19-18-3,-18 18 4,0 0-3,0-17 2,0 17-2,35-36 2,-18 36-2,54-17 5,-36 17-8,53 0 6,18 0-5,-71 0 3,36 0 0,-36 0 0,0 0 0,0 0 1,-17 0 0,17 0-2,-35 0 0,17-18 1,1 1 0,17 17 1,-17 0-1,70 0 0,-106 0 1,36 0-2,17 0 2,-18 0-2,1-36 1,-36 36-1,36 0 3,-1 0-4,1 0 3,-36 0-1,18 0-1,-18 0 1,-17 0 1,0 0-1,-1 0-1,19 0 2,-1 0-1,0 0 9,-17 0-2,-1 0-7,19 0 10,-19 0-13,54 36 4,-53-19-1,34 1 3,-16-18 4,-19 0-7,1 17 46,17-17-30,-17 0 0,35 53-7,-18-35-10,0 0 1,54 35 0,-36-36 0,-18 1 2,35 17-4,-70-17 74,0 17-56,0-17-8,0-1-1,0 36-7,0-35 11,0-1-13,0 19 2,-17 17-1,17-36 3,0 1-4,-18 17 4,0 1 6,18-1-11,-17-35 6,-1 35-5,1 0 10,17 1 0,-18 17-8,0-36 8,18 18 0,0-17 1,-17 0-9,17-1-1,-18 1 2,18 0 7,0-1-9,-18 1 4,1 0-3,-1-1 6,18 36 1,0-35 2,-35 17-8,17 0-2,1-35 1,-1 53 9,0-17-2,1-36 1,-19 17 0,36 1-7,-17-1-3</inkml:trace>
    </iact:actionData>
  </iact:action>
  <iact:action type="add" startTime="107111">
    <iact:property name="dataType"/>
    <iact:actionData xml:id="d19">
      <inkml:trace xmlns:inkml="http://www.w3.org/2003/InkML" xml:id="stk19" contextRef="#ctx0" brushRef="#br0">18133 14975 0,'-18'0'46,"0"0"-37,1 0 10,-1 0-11,1 0 2,-19 0-3,19 0 3,-1 0-5,-53 0 1,19 0 3,-37 0-3,54 0 3,-53 0-3,-18 0 4,18 0-3,-53 0 2,53 0-2,-36 0 2,36 0-1,0 0 0,52 0-1,-52 0 1,53 0 0,17 0 0,-17-17 5,17 17-5,1 0 2,-1-18-3,0 18 1,1 0 0,-1 0 0,1-18 0,-19 1 0,1 17 8,17-18-7,-17 1-2,17-1 3,-34-35-3,34 53 2,-17-18-2,-1-17 2,1 0-2,17 35 1,-17-35 0,17 17 1,1 18-1,17-53 39,0 35-39,0 1 1,0-19-2,0 19 1,0-36 0,0 18 0,17-18 11,1 35-14,35-70 4,-35 35 7,35 0-8,-36 53 1,-17-35-3,36-1 3,-19 36-2,18-35 2,-35 18-2,36-19 0,-1 1 2,0 17-1,-17-35 0,52 1 8,-52 34-8,17 18 1,1-18 6,34-17-14,-35 17 4,18 1 4,0 17-2,36-18 3,-19-17-3,-17 17 2,18 0-2,34-52 2,-52 52-2,0 1 3,18-19-3,-36 19 2,18-1-2,-35 18 1,17-18 0,35-17 0,-34 18 0,-1 17 0,0 0 0,36 0 2,-18 0-4,35-18 2,18 18 0,-18 0 0,35 0 0,-70 0 0,36 0 0,-1 0 1,-18 0-1,-17 0-2,0 0 3,-35 0-2,52 0 3,-52 0-4,35 0 6,-35 0-7,34 0 4,19 0-2,-53 18 3,35-18 4,-18 17-7,-18-17 2,19 0-1,34 35 1,-34 1-2,-1-19 2,0-17-1,0 18-1,-17 0 1,0-1 0,-1-17 9,1 36 14,-18-19-21,0 1 6,0-1-8,0 19-1,0-19 0,0 1 2,0 17-2,0-17 2,0 17-2,0-17 6,0 0-8,0 17 1,0 18 2,0-36 7,-18 1-6,18 0-1,-35-1-1,35 1 2,-18 17 9,1-17-2,-1 17-10,0-17 20,1-1-19,-18 19 9,17-19-8,0 1 7,-17 17-1,17-35-5,18 35-1,-17 1 0,-1-36 0,0 17 0,18 19 0,-17-36 1,-1 17-2,1 36 3,-19-17 6,-17 16-9,-17-34 3,17 35-5,18-35 4,-36 52-1,18-52 1,0-1-2,0 19 2,0-19-2,18 1 1,0 0 0,-18 17 0,35-35 0,1 0 0,-36 18 0,35-18 8,-35 0-9,18 17 19</inkml:trace>
    </iact:actionData>
  </iact:action>
  <iact:action type="add" startTime="110240">
    <iact:property name="dataType"/>
    <iact:actionData xml:id="d20">
      <inkml:trace xmlns:inkml="http://www.w3.org/2003/InkML" xml:id="stk20" contextRef="#ctx0" brushRef="#br0">16351 16192 0,'36'18'119,"281"0"-102,-105-18-11,17 0 3,0 0-2,-17 0 2,-53 0-3,-71 0 5,-70 0-5,17 0 4,-18 0-4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9T03:57:19.1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986">
    <iact:property name="dataType"/>
    <iact:actionData xml:id="d0">
      <inkml:trace xmlns:inkml="http://www.w3.org/2003/InkML" xml:id="stk0" contextRef="#ctx0" brushRef="#br0">20355 4110 0,'53'0'87,"35"0"-77,36 0-3,52 0 1,1 0-1,52 0 2,-17 0-2,17 0 3,0 0-3,18 0 3,-53 0-2,18 0-1,-71 0 0,35 0 3,-52 0-3,-36 0 1,18 0 1,70 0 7,-105 0-8,-36 0 0,18 0 0,-18 0 1,18 0-6,0 0 5,-35 0 0,-1 0 8,19 0 0</inkml:trace>
    </iact:actionData>
  </iact:action>
  <iact:action type="add" startTime="18229">
    <iact:property name="dataType"/>
    <iact:actionData xml:id="d1">
      <inkml:trace xmlns:inkml="http://www.w3.org/2003/InkML" xml:id="stk1" contextRef="#ctx0" brushRef="#br0">3739 3775 0,'36'0'101,"-19"0"-94,1 17 1,53-17 0,-1 36 0,36-1 0,17-17 0,19 34 1,69-34 1,1 17-3,52-17 0,1 35 1,35-53-1,-18 0 2,-17 0 17,317 0-24,-353 0 2,18 0 5,-71 0 0,-34 0 0,-19 0-3,53 0 2,-52 0 0,-1 0 0,-34 0-1,52 0 2,-18 0-1,1 0-2,-19 0 2,72 0 0,-54 0 0,1 0 0,17 0 1,-18 0-2,-34 0 2,34 0 0,0 0-2,-34 0 2,52 0-2,-35 0 3,-18 0-4,35 0 4,-35 0-4,1 0 3,16-35-2,-16 35 1,34 0 0,-17 0-1,-18 0 1,71 0 1,-36 0-1,-17 0 0,18 0 0,52 0 0,-52 0-1,-1 0 1,18 0 0,-17 0 1,-36 0-1,35 0 1,1 0-1,52 0 0,-52 0 0,17 0-1,0 0 4,-18 0-3,142 0 8,-106 0-10,-71 0 1,35 0 0,-34 0 2,-1 0-2,53 0 1,-18 0 0,-35 0 0,36 0 0,-36 0 0,36 0 1,-36 0-2,71 0 1,-107 0 6,72 0-11,-18 0 4,17 0 1,36 0 1,-18 0-2,-53 0 5,1 0-7,34-18 4,18-17-2,-53 35 2,-35 0-3,71 0 3,-36 0-1,0 0 3,0 0-6,0 0 3,18 0 0,-18 0 0,1 0-2,-1 0 2,-18 0 0,1-18 0,-53 18 1,35-18-2,-18 18 1,0 0 1,36 0-1,-36 0-1,18 0 2,0 0-1,0 0 1,-36 0-2,19 0 3</inkml:trace>
    </iact:actionData>
  </iact:action>
  <iact:action type="add" startTime="21331">
    <iact:property name="dataType"/>
    <iact:actionData xml:id="d2">
      <inkml:trace xmlns:inkml="http://www.w3.org/2003/InkML" xml:id="stk2" contextRef="#ctx0" brushRef="#br0">7426 6862 0,'71'0'49,"17"0"-41,35 0-1,-70 0 6,71 0-10,-19 0 5,19 0-1,35 0 2,-71 0 0,35 0-3,-35 0 3,36 0-1,-36 0 0,18 0 0,53 0 1,-36 0-2,-17 0 3,53 0-5,-18 0 6,18 0-5,-18 0 4,0 0-4,71 0 4,-54 0-4,36 0 3,18 0-3,-71 0 3,71 0-1,-1 0 0,-17 0-1,-17 0 1,35 0 0,-1 0 0,-70 0 0,36 0 0,-1 0 0,0 0 1,36 0-1,-18 0 0,-17 0 0,69 0-1,-51 0 4,16 0-5,-70 0 5,36 0-5,-54 0 3,1 0-3,-54 0 5,-35 0-5</inkml:trace>
    </iact:actionData>
  </iact:action>
  <iact:action type="add" startTime="22507">
    <iact:property name="dataType"/>
    <iact:actionData xml:id="d3">
      <inkml:trace xmlns:inkml="http://www.w3.org/2003/InkML" xml:id="stk3" contextRef="#ctx0" brushRef="#br0">15804 6667 0,'124'0'80,"-36"0"-72,36 0 0,17 0 2,0 0-3,-18 0 2,54 0-3,-19 0 4,-16 0-3,-1 0 2,17 0-2,-17 0 2,18 0-2,-18 0 1,-17 0 0,17 0 2,35 0-4,-17 0 2,-18 0 0,36 0 0,-1 0 0,36 0 1,-71 0-2,17 0 1,19 0 0,17 0 1,-35 0-2,17 0 2,-88 0-1,36 0-1,-36 0 3,35 0-3,-34 0 2,-1 0-2,-18 0 1,19 0-1,-1 0 2,0 0-3,35 0 5,-34 0-4,87 0 2,-35 0-2,71 0 0,-1 0 1,19 0 1,-19 0-1,-34 18 0,52-18-1,-17 0 1,-18 0 0,-18 0 0,18 35 0,18 1 0,-71-19 1,18 1-2,-36-18 1,-35 0 0,1 0 2,-19 0-4,-52 0 4,-1 0-4,1 0 10,17 0 90,18 0-98,-35 0-1,52 0 2,-34 0-2,17 0 2,17 0-1,-35 0 0,18 0-1</inkml:trace>
    </iact:actionData>
  </iact:action>
  <iact:action type="add" startTime="29436">
    <iact:property name="dataType"/>
    <iact:actionData xml:id="d4">
      <inkml:trace xmlns:inkml="http://www.w3.org/2003/InkML" xml:id="stk4" contextRef="#ctx0" brushRef="#br0">18997 6244 0,'-18'0'11,"1"-17"5,-18 17 0,17-18-8,0 18 3,-17-18 3,17 18-6,1-17 7,-19-1-6,19 18-2,-36-53 2,35 35-2,-52-17 2,52 17-2,-17 1 3,-18-18-3,18-1 1,35 19-1,-36 17 2,19-18-2,17 0 1,-18 1 0,-17 17 2,17-18 12,-17-17-5,17 17-10,1 18 1,-1-35-1,0 17 0,1 18 1,17-17 8,-18-36-7,0 53-2,1-36 10,17 1-8,-18-18 8,18 36-11,-35-36 4,35 35-4,0 0 3,0-35-2,0 36 5,0-36 1,0 35-3,0-17-2,0 0 3,0 17-4,17-35 0,-17 18 0,36 0 2,-19 17-1,19-35 1,-1 18-3,0-18 4,0 18-2,18-18-1,18 17 0,17-17 1,-17 18-1,-1-35 1,1 34-1,-18 1 0,35-18 1,-18 18 0,19 0 0,-19-1 1,1 1-2,-1 17 1,36-52 0,-71 70 1,18-18-1,36 1-1,-19-19 1,1 19 1,34-1-1,1 18 0,0-35 0,18-1 1,-54 36-1,1-17-1,35 17 2,-36-18-2,18 18 2,-17 0-2,17 0 3,-35 0-5,35 0 5,-35 0-3,35 0 2,18 0-2,-18 0 1,0 0 1,1 0-3,-1 0 3,-18 0-2,-34 0 1,17 0 0,-36 0-1,19 0 1,-19 0 19,18 18-20,-17-1 1,17 19-1,36 17 1,-18 0 0,53 17 1,-18 1-3,-18-1 4,-17-52-3,-17 17 3,52 18-4,-53-35 3,0 17-1,18 0-1,-35-17 1,0-18 0,17 35 0,-18-17 9,-17-1-10,36 1 2,-19 0 9,-17-1-12,18-17 3,0 18-2,-18 0 2,17 17-2,19 0 2,-19 1-2,36 16 3,-35-52-4,-1 53 4,1-17-4,0-19 2,-18 19-1,17-19 2,1 18 8,-18-17-11,0 0 11,0-1-9,0 19-1,0-19 1,0 19 1,0-1-2,0 0 3,0-17-3,0 35 1,0-36 0,0 36 1,0-17-2,-35-1 3,35-18-5,0 19 4,-18-19-2,0 36 4,18-17-6,-17-36 4,17 35-2,-18 0 1,1-17 0,-1-1-1,0 19 1,1-1 9,-19 18-9,19-53 0,17 17 0,-36 19 0,19-36 0,-1 53 1,-17-36-1,0 19 1,-1-36-2,19 17 1,-19 19-1,1-19 3,17 1-3,-52 17 1,17-17 10,18-1-13,-1-17 5,1 18-4,-18 17 2,18-17 0,0 0 1,-1-18-2,-17 17 1,-17 36 0,17-35 0,0-18 0,-17 17 1,-54-17-2,18 36 1,0-36 1,-52 17 0,34 1-1,1 0-2,-1-18 4,71 0-3,-35 0 2,0 35-3,35-35 4,35 0-4,-17 0 4,17 0-3,1 0 2,-1 0-3,1 0 3,-19 0-1,1 0-1,-18-18 2,-35-17-2,35 35 1,0-18 0,-18 1-1,36 17 2,-18 0-1,18 0 0,17 0 8,1 0 0,-1 0 371,0 0-380,1 0 1,-18 0 2,-1 0-2,1 0 1,-18-18-3,18 18 6,0 0-6,-18-35 1,-18 17-2,18 18 3,-17-35-1,17 35 1,17-35-1,-34 17 2,52 18-2,1 0 2,-1-18-1,0 18 0,1-35 7</inkml:trace>
    </iact:actionData>
  </iact:action>
  <iact:action type="add" startTime="32498">
    <iact:property name="dataType"/>
    <iact:actionData xml:id="d5">
      <inkml:trace xmlns:inkml="http://www.w3.org/2003/InkML" xml:id="stk5" contextRef="#ctx0" brushRef="#br0">20479 4145 0,'0'-18'54,"0"-17"-35,-18 18-4,0-1-7,1 0 1,-36-17 0,18 17-3,-36-35 1,1-17-1,-1 17 3,-35 0-1,18-35-1,17 17 2,18 18-1,-35-52 0,18-1 0,17 18 0,0-1 1,0-16-2,53 52 2,-35 0-2,17-36 9,18 54-7,0 0-2,0-36 2,0 1-1,0 35 0,0-36 0,0 18 0,0 18-1,0 0 1,0-1 1,18 1-3,-18 0 2,17-18 1,19 17-1,-1 1 0,18-18 0,-18 0 0,-17 18 0,70-18 0,-18 18 0,36-53 0,-70 70 1,69 0-2,-16-34 2,16-1-2,1 17 2,-53 36-2,53-17 2,-18 17-2,36-18 2,-36 18-1,0 0 0,0 0-1,0 0 1,36 0 0,-36 0 0,36 0 1,34 35-2,-69-35 1,34 18 0,36 0 0,-18-18 0,-35 17 0,17 19 1,18-1-1,-88-35-1,18 0 2,-54 0-2,36 0 5,-35 17-7,0-17 4,-1 36-2,19-19 9,-19-17-7,-17 18 7,18 17-9,17-17 0,-17 17 1,17 18 0,0 0 0,1 18 0,16-19-1,19 54 1,-18-35 0,0-1 0,-18-34 1,-17 17-2,17-18 9,-17-35-7,-18 18-1,0 17 8,17-35-7,-17 70-2,36-34 2,-19-1-2,-17 35 2,18-34-2,0-1 2,-18 36-2,17-18 2,1-1-2,-1 1 2,1 0-2,17 18 31,1 88-36,-36-107-1,17-34 7,-17 0 0,0 17-1,0-17 0,0-1 10,0 36-8,0-35 7,-35 35-8,35-36 1,-35 19-3,-1-1 4,1-17-4,18 35 2,-19-18 0,1 18 0,0-36 0,-1 19 0,36-19 1,-35 19-1,17-36-1,18 17 11,-17 1-3,-1-18-8,-17 0 19,0 0-20,17 0 10,0 0-7,-17 17 9,17-17-11,1 0 1</inkml:trace>
    </iact:actionData>
  </iact:action>
  <iact:action type="add" startTime="37420">
    <iact:property name="dataType"/>
    <iact:actionData xml:id="d6">
      <inkml:trace xmlns:inkml="http://www.w3.org/2003/InkML" xml:id="stk6" contextRef="#ctx0" brushRef="#br0">18944 6297 0,'18'0'231,"35"35"-221,-18 1-4,18-1 4,-18-17-2,-17-18 0,-1 17-2,1 1 10</inkml:trace>
    </iact:actionData>
  </iact:action>
  <iact:action type="add" startTime="44358">
    <iact:property name="dataType"/>
    <iact:actionData xml:id="d7">
      <inkml:trace xmlns:inkml="http://www.w3.org/2003/InkML" xml:id="stk7" contextRef="#ctx0" brushRef="#br0">18874 6315 0,'-18'-18'124,"0"0"-112,1 1-2,-1-1-3,0 1 8,1 17-5,17-18-5,-18 18 4,0 0-1,-17-35-1,18 17 2,-19 0-1,19-17-1,-1 17 2,-17 1-1,17-1 1,0 0-2,1-17 1,-1 35 0,18-17 0,-17-1 1,-1 0 7,18-17-8,0 17 19,-18 1-23,18-1 23,0 0-11,0 1-9,0-18 9,-17 17-8,17 0 9,0-17-8,0 17 1,0 1-4,0-1-2,0-17 4,0-18 0,0 35 1,0 1-2,0-19 1,0 19 0,0-1 1,0 0-2,0 1 2,0-19-2,0 1 2,0 18-3,0-19 5,0 1-5,0-18 3,0 35-2,0-34 1,17 16 0,-17 1 0,18 0-1,0-1 2,-1-16-2,1 34 2,17-35-2,0 18 1,-17-1 1,17 1-1,1-18 0,-19 18 0,36 0 0,0-1 0,0 1 1,-18 17-2,1-17 2,-1 0-2,0 0 3,36 17-4,-36-17 4,35 17 5,-34 0-8,17-17 1,-18 18 0,-17 17 0,34-18 0,1 0 0,0 18 0,-17-17 0,-1 17 0,35-18 1,-34 0-2,-1 18 2,18 0-2,17-17 1,-34 17 1,-1 0-2,36 0 2,-54 0-2,54 0 2,-1 0-2,-34 0 3,17 0-4,-1 0 3,-34 0-3,35-36 3,-35 36-1,-1 0 0,54 0 0,-54 0 0,19 0 0,-1 0 0,0 0 0,1 0 0,34 0 0,-17 0 0,18 0 0,17 0 0,0 0 0,0 0 0,-35 0 0,35 0 0,-17 18 1,17-18-2,-17 18 1,-36-18 0,18 0 2,-18 35-4,18-17 5,-35-18-6,17 0 4,0 17-2,18 36 9,-18-35 15,-17-1-22,0 1-2,-1 0 2,19-1-1,-1 19 10,18-1-12,-53-17 2,17-18 1,19 17 1,-36 1-4,17-1 3,1-17-2,0 36 2,-1-1-2,19 0 2,-19-17-3,36 52 2,-35-34 0,-1-1 0,19 0 0,17 18-1,-18-17 2,0-19-1,-35 18 0,35-17 0,-17 35 0,0-53 0,-1 53 0,1-35 1,0-18-1,-1 52 0,1-16 0,-1-36 0,-17 35 1,18 0-2,0-35 2,-18 36-3,35 16 5,-35-16 4,0-19-7,0 1-1,18 17 0,-18-17 1,0 17 0,17-17 0,-17 0 0,0 17 0,36 18 0,-36-36 9,0 1-10,0 17 2,0-17 7,0 0-9,0-1 17,0 18-5,0-17 27,0 0-30,0-1-8,0 19 8,0-1 8,0-17-9,-18-1-5,0 1-3,18 17 2,0-17-3,-17-1 2,-1 19 1,18-19 0,-18 1-2,1 0 9,17-1-7,-18 1-2,18 0 1,-18-1 8,1 1-8,-1-1 7,18 1 18,-17-18-25,-1 18 8,18-1 0,-35-17 10,17 0-20,0 18 11,-17-18-1,17 0-1,1 0 3,-18 0-11,17 0 0,0 0 1,-17 0-1,-18 0 2,18 0-1,-36 0 0,1 0-1,34 0 2,-52 0-2,0 0 1,-18 0 0,53 0 0,-17 0 0,-1 0 0,18 0 0,36 0-1,-1 0 3,0 0-3,-17 0 9,17 0 89,-35 35-89,1-35 0,16 0-7,-17 18-2,0-18 2,-35 18-2,35-18 2,36 0-3,-36 17 3,18-17-2,17 0 2,0 0-1,1 0 9,17 18 24,-18-18-33,0 0 38,18 17-12,-17-17-27,-1 0 1,0 0-1,1 18 3,-1-18-3,0 0 1,1 0 14,-1 0 2,1 0-16,-36 0 0,-18 0 0,1 0 0,-19 0 0,36 0 0,-17 35 1,35-35-2,-1 0 1,-17 18 0,36-18 17,-1 0 14,0 0 18,-17 0-15,-18 0-36,18 0 2,-36 0 0,1 0 0,17 0 0,18 0 1,-18 0-2,35 0 18</inkml:trace>
    </iact:actionData>
  </iact:action>
  <iact:action type="add" startTime="52604">
    <iact:property name="dataType"/>
    <iact:actionData xml:id="d8">
      <inkml:trace xmlns:inkml="http://www.w3.org/2003/InkML" xml:id="stk8" contextRef="#ctx0" brushRef="#br0">11659 6456 0,'-35'0'5,"17"0"3,-35-18 1,18 1 0,-35-1 0,34 0 7,-17-17-9,36 17 1,-36-17 0,35 17 3,-17 18-6,35-17 4,-35-1-2,17 1 2,0-19-2,1 19 2,-1-19-3,0 1 4,-17-18-3,35 18 2,-35 17-1,35-52-1,0 34 2,0-17 0,0 1-1,-35 16 1,35-17 0,0 36-4,0-54 3,0 36-1,0 0 2,0-1-3,0-17 4,0 36-3,0-36 2,0 35-2,0-35 2,0 18-2,0 0 1,0-1-1,0 1 1,0 18 8,0-19-8,0 1 1,17 17-1,-17-17 1,36-18 1,-1 0-2,-18 36 1,19-19 3,-19 1-8,36-18 1,-17 18 2,34 17 0,-35-17 2,36 35-2,0 0 2,70 0-2,-18-35 3,1 35-4,-1 0 4,18 0-4,-53 0 3,36 0-1,-18-18 0,-18 18-1,0 0 1,-17 0 1,34 0-2,-34 0 1,17 0 0,0 0 0,-35 35 1,0-17-2,-35 0 2,35-1 8,-36 18-2,1-35-6,0 36-3,17 34 5,-35-34-6,18-19 5,35 36-4,-36-18 3,1 18-3,-1-35 2,-17 0 0,18 35 0,-18-36 0,0 18 0,0-17 1,0 53-2,0-36 1,0 18 0,0 35 0,0-17 0,0-1 0,0-17 0,-18 35 4,-34 18 3,52-35-9,-18-18 24,-70 88-28,35-106 8,0 18-4,35-53 3,-52 18-2,17-18 2,-35 0-2,35 0 1,-36 0 0,-16 0 1,16 0-1,1 0 0,0 0 0,-35 0 0,34 0 0,1 0 0,18 0 0,-1 17 0,1-17 0,52 0-1,0 18 1,-35-18 0,-17 17 1,52-17-2,-52 0 3,-19 0-4</inkml:trace>
    </iact:actionData>
  </iact:action>
  <iact:action type="add" startTime="54271">
    <iact:property name="dataType"/>
    <iact:actionData xml:id="d9">
      <inkml:trace xmlns:inkml="http://www.w3.org/2003/InkML" xml:id="stk9" contextRef="#ctx0" brushRef="#br0">9472 6279 0,'53'18'164,"70"0"-152,-17-18-8,18 35 3,-1-35 3,-17 35-3,-18-35 2,-17 0-2,-54 0 2,19 0-2,-19 0 67</inkml:trace>
    </iact:actionData>
  </iact:action>
  <iact:action type="add" startTime="56825">
    <iact:property name="dataType"/>
    <iact:actionData xml:id="d10">
      <inkml:trace xmlns:inkml="http://www.w3.org/2003/InkML" xml:id="stk10" contextRef="#ctx0" brushRef="#br0">19068 6456 0,'-18'-18'30,"0"18"-6,1 0-6,-1 0-4,-17 0 20,17 0-27,1 0 7,-19 0-10,19-17-3,-19 17 8,-17 0 0,0-18-2,1 0 2,-1 18-2,-18-17 0,53-1 2,-17 18-1,0-18 1,0 18 7,-1-35-7,36 17 6,-35 18 0,17-17-7,18-1-1,-17 1 2,-1 17-2,1-36 2,-19 1 8,19 35-2,17-18-7,-18-17 0,18 17 0,-18 1 0,1-19 0,-1 1 9,18 0-10,-18 17 1,18 1 0,-17-19 1,17 19-2,-18-19 2,18 1 7,0-18-10,-18 53 4,18-35-4,0-18 3,0 35-2,0-34 1,0 34 0,0-17 0,0-1 0,0 1 8,0 0 1,0-1-9,0 19 19,0-18-11,0 17-9,0 0 1,0-17 7,36 0-7,-19-1 1,-17 19-3,18-18 5,35-18-7,-35 35 7,-1-17-6,36-18 6,-53 35-4,53-17 1,-18 0 1,18-18-3,-35 35 2,35 0 0,-18-17 0,0 17 0,-17 1 1,35-18-1,-18 17 0,36 0-1,-54 18 2,36-35-1,18 0 1,-36 17-3,18-17 4,35 0-3,-52 17 2,52-17-3,-18-1 4,-17 19-3,-18-1 4,36-17-4,-36 17 1,18 1 0,0-19-2,-35 36 2,-1 0-1,36 0 2,-53-17-1,36 17 0,-19 0 1,1 0-2,17 0 2,18 0-1,-18 0-1,18 0 1,0 0-1,18 0 3,-18 0-2,70 0-1,-17 0 1,-71 0 1,53 0-2,1 0 2,-19 0-2,-17 0 1,-35 0 0,35 0 1,-18 0 1,0 0 4,-17 0-7,17 0 10,18 17-9,-18-17 0,1 18-1,34-18 2,54 35-1,-107-35 0,54 0 0,-1 35-1,1-35 2,0 0-2,-36 18 2,18-18-2,17 18 3,-52-18-4,35 35 3,-18-35-2,18 18 1,-35-18 0,-1 17 1,1-17 1,0 18 18,17 0-21,-18-1 1,36 18 0,0 18 0,18-17 0,35 17 1,0-1-1,-54 1 0,37-17 0,-36-1 1,-1 0-2,-16-35 3,-19 18 37,-17 0-40,18-18 9,-18 17-8,0 18 0,0-17-1,0 0 2,0-1-2,0 1 1,18 17 1,-18 1 7,0-19-7,17 36-1,-17-35-1,0 35 1,0-36 24,18 89-30,-18-53 6,0 0 8,0-35-10,0-1 2,0 19-1,0-19 4,0 18-6,0-17 4,0 0-1,0 35-1,-18-36 2,18 1-1,-17 17 0,-1-17 0,0 17 0,18 0 0,-17-17 0,-1 17 0,0-17 1,1 0-3,-18 34 3,17-34-1,0 17 1,-17 1-2,17-1 4,-17 18-6,-18 0 6,18-36-6,17 19 4,1-1-2,-19 0 3,1-17-4,17 0 2,1-18 0,-1 0 0,1 17 0,-19-17 0,1 0 0,0 0 0,-1 0 0,-17 18-1,36-18 1,-54 0 0,1 35 2,52-35-3,-52 0 2,-1 0 0,36 0-2,-1 0 0,-34 0 3,35 0-4,-1 0 4,1 0-4,0 0 3,17 0 0,-35 18-3,36-18 2,-1 0 0,0 0 0,-17 0 0,0 0 0,-1 0 0,-34 0 0,-18 0-1,35 0 1,-106 0 1,18 0-1,-71 0-1,89-18 3,-54 18-3,107 0 3,35 0-4,17 0 3,0 0-1,1 0 1</inkml:trace>
    </iact:actionData>
  </iact:action>
  <iact:action type="add" startTime="67355">
    <iact:property name="dataType"/>
    <iact:actionData xml:id="d11">
      <inkml:trace xmlns:inkml="http://www.w3.org/2003/InkML" xml:id="stk11" contextRef="#ctx0" brushRef="#br0">4304 9543 0,'18'0'229,"-1"0"-211,18 0-3,1 0-7,-1 0 1,18 0-2,-35 0 1,34 0 0,-16 0 0,-1 0 0,0 0 1,1 0-1,-19 0 1,1 0-3,-1 0 3,1 0-2,0 0 3,-1 0-3,1 0 2,0 0-1,17 0 7,0 0-5,-17 0-2,17 0 0,-17 0-3,-1 0 2,19 0 1,-19 0 0,1 0-1,17 0 1,1 0 0,16 0 0,-34 0 12,17 0-13,1 0 9,-19 0-9,19 0 0,-19 17 0,18-17 2,1 0-2,34 18 3,-70 0-3,53-18 1,-35 0 9,17 0-10,-17 0 17,17 0 8,-17 0-23,-1 0 7,1 0-9,0 0 233,17 0-230,0 0-3,0 0 3,-17 0-5,0 0 5,17 0-4,0 0 9,-17 0 34,17 0 16,-17 0 192,-1 0-247,1-18 0,0 18-2,17 0 3,18 0-5,-35-18 5,-1 18 13,1 0 0,0 0 17,-1-17-19,1-1 35,-1 18-49,1 0 7,0 0-7</inkml:trace>
    </iact:actionData>
  </iact:action>
  <iact:action type="add" startTime="70259">
    <iact:property name="dataType"/>
    <iact:actionData xml:id="d12">
      <inkml:trace xmlns:inkml="http://www.w3.org/2003/InkML" xml:id="stk12" contextRef="#ctx0" brushRef="#br0">6720 9419 0,'18'0'38,"0"0"-29,-1 0-1,19 0-1,17 0 2,-18 0-1,0 0 0,36 0 0,17 0 0,0 0 0,0 0-1,53 0 1,-17 0 0,-1 0 0,1 0 2,-36 0-1,71 0 9,-89 0-13,-34 0 5,16 0-3,-16 0 3,-1 0-3,-17 0 0,-1 0 0,19 0 1,-19 0 8,36 0 0,-35 0-1,17 0-6,0 0-1,18 0 0,0 0 0,18 0 0,-1 0 0,1 0 0,35 0 0,-53 0 0,-1 0 0,1-17 1,0 17-3,-35 0 11,0 0 39,-1 0-48,1 0 0,-1 0 0,1-18 1,0 18-2,-1 0 1,1 0 8,0 0-7,17 0-3,-17 0 3,-1 0-2,19 0 3,-19 0-3,18 0 2,1 0-2,-1 0 3,0 0-4,18 0 3,-18 0 0,18 0 6,-35 0-6,0 0-3</inkml:trace>
    </iact:actionData>
  </iact:action>
  <iact:action type="add" startTime="72574">
    <iact:property name="dataType"/>
    <iact:actionData xml:id="d13">
      <inkml:trace xmlns:inkml="http://www.w3.org/2003/InkML" xml:id="stk13" contextRef="#ctx0" brushRef="#br0">16087 9507 0,'0'18'112,"-18"-18"-107,-17 0 12,17 0-1,0 0-9,1-35 1,-1 35 1,-35-18-1,36 0 0,-19-17 2,-17 0-5,18 17 4,35-17-2,-35 17 3,17 1 6,18-1 0,-17 18-9,17-35 1,-18-1 0,0 1 9,18 0-10,-17 35 1,17-18 0,0-17 0,-18 17 0,18-17 1,0 17-2,0-17 3,0 0-4,0 0 3,0-18-2,0 17 2,0-34-2,0-1 2,0 54-3,0-54 3,0 1-1,0 34 0,0 1 0,18-36-1,-1 36 3,19-53-3,34 0 1,-70 70 0,71-88 0,-18 53 0,17-17 0,-35 17 0,36 0 0,-18 18 0,0-18 1,0 18-2,35-18 2,-35 17-2,17-17 2,-17 36-3,36-18 4,105-54-4,-71 19 4,1 34-4,17-34 4,-53 35-4,-18 17 3,89-53-2,-53 36 1,-71 0-1,36 17 3,-18 1-2,-18 17-1,0-18 1,1 18 0,34 0 0,-52 0 0,35 0 0,-18 0-1,-17 0 2,17 0-1,0 0 0,0 0 0,36 0 1,-53 0-2,52 0 3,18 0-5,18 35 5,-18 1-3,18-19 2,18 36-2,-54-35 2,54-1-2,-36 19 5,0-1-8,-35-17 4,-18-18 0,18 17 32,53 71-38,-88-70-1,17 17 4,18 36 4,-18-36-1,18 36 0,0 17 0,-18-53-1,36 53 3,-18-52-3,-36-19 4,-17 19-5,36 16 3,-19-52-2,1 18 2,-18 0-3,0-1 9,0 19-4,18-19-6,-18 36 13,0-35-3,0 17-7,0 0 0,0 18-1,0-35 2,0 35-2,0-18 2,0 0-1,0 18 1,-36 18-2,19-18 3,-1-18-5,18 18 5,-53 18-3,53-36 3,0 18-4,-18-36 3,18 19-1,-17-1 0,-1 0 7,-17 1-6,17-19 7,18 1-9,-35 17 3,0-17-4,-1 35 9,36-36-6,-17 1-1,-1-18 1,-17 53-2,17-36 5,1-17-8,-19 36 5,19-19-3,-19 1 4,1 0-3,0 17 2,0-17-2,-1 17 2,1 0-3,0-35 2,-53 71 1,52-71-1,-17 35 0,-17 0 0,70-17-1,-53 0 1,-18-1 0,36 1 1,-36 17-2,1-17 2,-1-1-2,18 1 1,-17 0 1,-18 17-2,17-17 5,-52 17-7,70-35 5,0 0-4,0 0 4,-18 0-4,-17 0 4,18 0-4,34 0 3,-52 0-2,35 0 1,-17-18 0,17 1 0,17 17 0,-16-36 0,34 36 0,-17-17-1,-1 17 9,19 0-9,-1 0 11,-35-18-11,36 18 1,-19-35-1,-17 35 2,-17-18-2,17 18 4,35 0-5,-35-18 4,36 18-4,-1 0 52,-17-17-43,17-1-8,0 1 3,1 17-3,-36 0 1,18-18 0,-36-17 0,18 17 0,-35-17 0,-18-36 1,18 54-2,-36-54 3,1 71-5,52-18 6,1 18-6,17 0 6,35 0 235,18 18-229,0 0-2,-17-18 161,-1 35-159,0-35-6</inkml:trace>
    </iact:actionData>
  </iact:action>
  <iact:action type="add" startTime="75677">
    <iact:property name="dataType"/>
    <iact:actionData xml:id="d14">
      <inkml:trace xmlns:inkml="http://www.w3.org/2003/InkML" xml:id="stk14" contextRef="#ctx0" brushRef="#br0">13688 9507 0,'17'0'46,"19"0"-38,17 0 8,-18 0 0,0 0-8,18 0 11,-18 36-13,18-36 10,18 0-8,-36 17 0,36-17 8,-36 0-7,0 18-2,18-18 1,-35 0-1,52 18 3,1-18-3,-53 0 1,34 0 0,1 35 1,0-35-3,-35 0 2,35 0 1,-36 0-1,36 0 0,-35 0 0,17 0 0,-17 0 0,0-18 0,17 18 1,0 0-2,0 0 11,1-17-12,-36-1 2,53 0 0,-53 1 2,53 17-3,-18-36 1,-35 19-1,35-1 2,18-35-2,-18 36 3,-17-19-4,17-17 3,0-17-1,1-1-2,-19 1 3,19 17-1,-1-35 0,-17 35 1,17-18-2,-18 36 1,-17-36 0,18 18 0,-18 18 0,0 0 1,18-1-1,-18 19-1,0-18 3,0-1-4,0 1 4,0 0-4,0 17 4,0-17-3,0-18 3,0 35-5,0 1 4,0-36-3,0 35 3,0-17-2,0-36 1,0 54 0,0-1 0,0-17 0,0-1 0,-36-34 8,36 52-8,-35 1 0,18-1-1,-1 0 2,-53 1-1,36 17 0,-53-71 1,17 53-2,18 1 2,-17 17-2,17-18 3,-53-17-4,36 17 4,-19 18-3,19 0 1,17 0-1,0 0 4,0 0-5,35 0 2,-34 0 0,-1 0 0,35 0 0,-17 0-1,-18 0 2,35 0-1,-52 0 0,-1 0 0,18 0 0,0 0 0,-35 36 0,53-36 0,-18 0 1,0 17-2,35 1 3,-52-18-5,34 35 5,19-17-4,-19-1 4,19-17-3,-18 36 3,17-19-4,0 1 3,1-18-1,-19 35 0,19-17-2,-1-1 2,0 19 1,1-19 0,17 1-3,-18 53 2,18-54 1,-17 19-2,17-19 2,-18 18-1,18 1 0,0-1 0,-18-17 1,18-1-3,-17 36 4,17 0 9,0-35-10,0 35-1,0-36 1,0 1-1,0 35-1,0-36 6,0 36-5,0-35 7,0 17-7,0-17 8,0 0-8,0 17-1,0 0 1,17 18 1,1-53-2,-18 18 1,18 17 0,-1-17 1,-17-1 8,18 19-10,-18-19 3,17 1-4,1-18 3,-18 17-2,0 19 2,35-1 6,-17 0-7,0-17 2,-1 35-3,1-18-2,0 18 5,-1-53-2,1 35 0,35 18-1,-36-17 0,19-1 1,-19-18 2,19 36-4,17-53 3,-53 18-2,52 0 3,-16 17-3,-19-35 3,1 0-4,0 0 3,35 18 230</inkml:trace>
    </iact:actionData>
  </iact:action>
  <iact:action type="add" startTime="83873">
    <iact:property name="dataType"/>
    <iact:actionData xml:id="d15">
      <inkml:trace xmlns:inkml="http://www.w3.org/2003/InkML" xml:id="stk15" contextRef="#ctx0" brushRef="#br0">1976 9648 0,'35'0'127,"35"18"-118,19 0-1,69 35 0,-87-53 0,35 17 0,52 1 0,-16-18-2,-19 18 3,36-18-2,-53 0 2,17 35-1,-17-35 1,0 0-2,53 0 3,-36 0-5,18 0 3,0 0 0,-17 0 1,-1 0-1,1 0 0,-1 0 0,-17 0 0,17 0 0,-34 0 0,34 35 0,1-35 1,-36 18 8,70-1-16,-16-17 4,-19 0 2,-35 0 2,71 0-1,-71 0 1,0 0-3,36 0 4,-18 36-4,-53-19 3,70-17-2,-17 18 1,-53-18 0,70 18 0,-34-18 1,34 0-2,36 53 1,-53-53 0,17 0 0,36 0 0,-71 0 0,53 0 1,-17 0-2,17 0 1,-53 0 1,35 0 0,1 17-1,-36-17 1,141 18 7,-140-18-8,16 0-2,1 0 4,-18 17-3,18 19 3,-18-36-4,54 35 2,16-17-1,1-1 1,17-17 0,-17 53 0,70-35 0,-52-1 1,-18-17-2,35 0 2,-71 0-2,18 0 2,-35 0-1,-71 0 0,18 0 1,-35 0-3,17 0 11,-70 0 326</inkml:trace>
    </iact:actionData>
  </iact:action>
  <iact:action type="add" startTime="93926">
    <iact:property name="dataType"/>
    <iact:actionData xml:id="d16">
      <inkml:trace xmlns:inkml="http://www.w3.org/2003/InkML" xml:id="stk16" contextRef="#ctx0" brushRef="#br0">2346 13000 0,'18'17'97,"35"-17"-90,-1 0 2,1 18-2,36-18 3,-1 18-3,0-18 1,71 17-1,-36 19 1,1-36 0,-1 0 1,-35 0-3,0 0 3,1 0-2,-19 0 2,-34 0-2,-1 0 3,18 0-4,-36 0 4,1 0-4,35 0 3,0 0-2,0 17 1,0-17 0,17 0 0,18 0-1,1 0 1,16 0 0,1 0 0,-18 0-1,36 0 3,-36 0-2,-17 0-1,17 0 3,-18 0-5,19 0 5,-19 0-3,-35 0 2,18 0-2,18 0 2,-36 0-2,36 0 1,17 0 0,-17 0 0,17 0 0,-18 0 0,-34 0 0,34 0 0,18 0 0,-35 0-1,-18 0 2,54 0-1,-36 0 0,35 0 2,-18 0 4,19 18-12,-19-18 5,36 0 1,-18 0 0,0 0 0,36 0 2,-54 0-4,36 0 4,-35 0-4,-36 0 4,36 0-4,-1 0 3,1 0-1,-54 0 0,54 0-2,-36 0 2,-17 0 0,35 0 1,0 0-1,-36 0 0,36 18-1,-35-18 2,35 0-1,17 0 0,-17 0 0,0 0-1,18 0 2,-1 0-2,18 0 3,-52 0-3,34 0 2,18 0-2,36 0 6,52 0-9,1 53 4,17-36-2,53-17 4,0 0-3,35 0 2,-18 0-2,-52 0 1,-36 0 0,-34 0 0,-54 0 0,-53 0 1,18 0-1,-35 0 40,-1 0-40,19 0 1,34 0-2,18-17 2,-35 17-2,35-18 2,71 0-3,-71 18 2,36-53 0,-36 53 0,0 0-1,-17 0 2,17 0-2,-35 0 1,0 0 0,17 0 0,-34 0 1,34-17-1,-35 17-1,18-18 2,-17 18-1,-1-35-1,18 35 9,-18 0-7,0 0-1,1-18 1,34 18-3,1 0 3,17 0-2,-35 0 3,70 0-4,-34 0 3,34 0-2,-35 0 2,0 0-2,36 0 1,-36-18 1,-35 18-2,18 0 1,-36 0 0,18 0 0,17 0 1,-34 0-1,17 0 0,17 0 0,-52 0 0,52 0 0,-34 0 0,16 0 0,19 0 0,17 0 1,36 0-3,-1 0 4,18 0-4,36 0 3,34 0-1,-34 0 0,-36 0-1,35 0 2,-17 0-1,-53 0-1,0 0 1,-18 0 0,53 0 1,-71 0-1,1 0 0,17 0-1,0 0 1,-35 0 1,18 0-1,17 0 1,-17 0 4,34 0-10,19 0 4,-1 0 1,54 0 0,-54 0-1,-17 0 2,53 0-2,-36 0 3,-17 0-3,18 0 2,-36 0-2,71 0 2,-71 0-2,35 0 1,-17 0-1,0 0 1,-18 0 0,0 0-1,1 0 2,34 0-1,-35 0 0,-17 0 1,17 0-1,-35 0 0,-18 0 0,18 0 0,0 0 0,-35 0 0,17 0 1,0 0-2,-17 0 2,17 0-2,0 0 2,-17 0-2,17 0 2,-17 0-2</inkml:trace>
    </iact:actionData>
  </iact:action>
  <iact:action type="add" startTime="96809">
    <iact:property name="dataType"/>
    <iact:actionData xml:id="d17">
      <inkml:trace xmlns:inkml="http://www.w3.org/2003/InkML" xml:id="stk17" contextRef="#ctx0" brushRef="#br0">21078 13458 0,'53'0'118,"18"0"-109,17 0-1,0 0 2,36 0-1,-1 0 0,18 0-2,-52 0 1,-1 0-5,35 0 6,1 0-2,-36 0 2,35 0-2,18 0 3,-52 0-3,17 0 2,-1 0-2,19 0 1,-1 0 0,54 0 0,-54 0 0,1 0 0,52 0 0,-35 0 0,36-17 1,34-1-2,-34 1 1,17-36-1,0 35 2,-36-17-1,19 17 1,-18-17-2,-36 17 1,-35 18-1,18-35 3,-18 17-4,-17-17 4,-1 17-4,1 1 3,-18-1-2,-18 18 1,0-18 0,18 1 0,-35-1 17,17 0-9,18-17-1,-18 35 2,1 0-10,17-17 2,-1 17-2,-16 0 1,34 0 0,19 0 1,-1-36-1,0 36 0,18-35-1,-36 35 3,-17-18-4,0 18 3,0-17-3,-35 17 8,-1 0 4</inkml:trace>
    </iact:actionData>
  </iact:action>
  <iact:action type="add" startTime="103242">
    <iact:property name="dataType"/>
    <iact:actionData xml:id="d18">
      <inkml:trace xmlns:inkml="http://www.w3.org/2003/InkML" xml:id="stk18" contextRef="#ctx0" brushRef="#br0">2734 14252 0,'35'0'24,"18"0"-17,35 0 3,1 18-5,-1-18 5,0 0-3,71 0 0,-71 0 1,-35 0 0,0 0 0,17 0 0,1 0 0,-36 0 0,53 0 0,18 0 0,-18 0 1,36 0-2,17 0 2,-18 0-2,-17 0 3,106 0-3,-53 0 3,17 0-4,18 0 4,-35 0-4,17 0 4,-35 0-4,36 0 28,440 0-33,-405 0 3,-36 0 5,-35 0 0,36 0-1,-1 0 0,0 0-1,36 0 2,-36 0-2,1 0 1,-36 0 1,71 0-1,-89 0 1,18 0-3,-17 0 4,-1 0-4,-35 0 5,36 0-5,52 0 3,-88 0-2,54 0 2,16 0-3,-17 0 5,-17 0-6,52 0 3,-52 0 0,-1 0 0,18 0 0,-17 0 0,17 0-1,18 0 2,-54 0 0,19 0-1,-1 0-1,1 0 1,-18 0 2,17 0-3,1 0 1,-1 0 0,1 0 0,-19 0-1,-16 0 3,16 0-4,1 0 5,18 0-6,-18 17 5,-1-17-3,54 0 1,-35 36 0,17-36-1,18 0 1,-36 0 0,18 0 0,-53 0 0,-17 0-1,17 0 2,-35 0-1,-18 0 0,53 0 0,18 17-1,-18-17 1,1 18 0,69-18 0,-52 0 0,18 0 1,-36 0-2,18 0 3,-53 0-3,17 0 4,-52 0-6,0 0 22,34 0-21,-34 0 2,88 0 0,17 0 0,36 0 1,194 0 7,-159 0-10,18 0 2,-71 0 0,17 0 0,-122 0 0,34 0 0,-17 0 0,-35 0 18,35 0-4,-36 0-13,36 0-2,0 0 2,0 0-2,0 0 1,0 0 0,0 0 0,0 0 0,0 0 0,-18 0 0,0 0 0,36 0 0,-18 0 0,-36 0-1,54 0 2,0 0-1,17 0-1,18 0 2,17 0-1,0 0 0,54 0 0,-54 0 0,-17 0 0,88 0 2,-88 0-4,-18 0 5,18 0-6,-18 0 5,0 0-3,1 0 2,-1 0-2,-18 0 0,19 0 2,-19 0-2,-17 0 2,35 0-1,-17 0 0,70 0 0,-18 0 0,-17 0 0,0 0 0,0 0 0,-36 0 0,36 0 0,0 18 0,53 35-1,-71-53 3,-35 17-4,35-17 4,-35 0-4,-18 18 4,-17-18-4,0 0 4,-1 0 28,1 0-22,0 0-8,-1 0 8,1 0-8,35 0 0,0 0 0,-18 35 0,18-35 1,17 18-2,-17-18 1,0 0 0,18 17 1,17-17-2,-17 0 2,-19 0-2,-34 0 3,0 0-4,-18 18 156,-18 0-145,-17-1-12,17-17 4,-35 18 0,-17-18-3</inkml:trace>
    </iact:actionData>
  </iact:action>
  <iact:action type="add" startTime="112080">
    <iact:property name="dataType"/>
    <iact:actionData xml:id="d19">
      <inkml:trace xmlns:inkml="http://www.w3.org/2003/InkML" xml:id="stk19" contextRef="#ctx0" brushRef="#br0">4145 17074 0,'53'0'285,"-35"0"-275,52-35-4,-52 35 4,0 0-5,17 0 5,18 0-4,-36 0 2,36-17 1,-17 17-1,-1-18 0,-18 18-1,19 0 1,-1 0 0,-17 0 1,17 0-2,18-18 1,17 18 0,1 0 0,-18 0 1,-18 0-2,36 0 2,-54 0-1,36 0 0,-17 0 1,-1 0-2,-18 0 3,19 0-2,-19 0 0,19 0-1,-1 0 2,-17 0-2,17 0 2,0 0-2,-17 0 1,17 0-1,0 0 1,1 0 0,-1 0 0,0 0 0,36 0 0,-36 0 0,0 0 0,1 0 1,16 0-2,-16 0 3,17 0-4,0 0 3,-18 0-2,18 0 2,0 0 0,-18 0 0,36 0-4,-19 0 5,-16 0-3,34 0 0,-34 0 1,34 0 0,-17 0 0,0 0 1,17 0-2,-17 0 1,18 0 1,-18 0-2,17 0 1,-17 0 0,-17 0 1,52 0-2,-18 0 1,-17 0 0,35 0 1,-17 0-3,17 0 4,0 0-3,-35 0 2,18 0-2,-18 0 3,-18 0-4,53 0 4,-17 0-4,-18 0 4,17 0-4,19 0 2,-37 0 0,37 0 0,-19 0 0,-17 0 0,18 0 0,-18 0 0,-1 0 1,19 0-2,0 0 2,-18 0 6,-1 0-13,19 0 3,17 0 4,-17 0-1,17 0 1,-53 0-2,53 0 2,-35 0-3,18 0 4,17 0-2,-35 0 1,0 0-3,0 0 4,35 0-4,-35 0 3,-18 0-1,53 0 0,-17 0 0,-18 0-1,0 0 2,17 0-1,1 0 0,-18-35 0,-18 35-1,-17 0 1,17 0 0,18 0 0,0 0-1,17 0 2,-17 0-1,18 0 0,17 0 1,-17 0-2,17 0 1,-35 0-1,17 0 3,-52 0-3,0 0 1,17 0 100,-18 0-106,1 0-1,17 0 8,1 0 0,34 0-1,1 0-1,-1 0 2,-52 0-2,35 0 2,-18 0-2,0 0 2</inkml:trace>
    </iact:actionData>
  </iact:action>
  <iact:action type="add" startTime="117777">
    <iact:property name="dataType"/>
    <iact:actionData xml:id="d20">
      <inkml:trace xmlns:inkml="http://www.w3.org/2003/InkML" xml:id="stk20" contextRef="#ctx0" brushRef="#br0">24536 17039 0,'88'0'160,"35"0"-152,-34 0 2,87 0-4,-88 0 2,36 0 1,-19-17-2,37-19 3,-72 36-4,1 0 3,-1 0-2,-52 0 2,52 0-2,-17 0 3,-17-17-4,34 17 5,1 0-6,-1 0 4,-34 0-1,16 0-1,-16-18 0,-1 18 1,0 0 0,18 0 0,-53-18 1,18 18-1,17 0 0,-17 0-1,-1 0 2,1 0-1,17 0 0,-17 0-1,17 0 2,1 0-1,-1 0 1,-18 0-2,19 0 1,-19 0-1,19 0 2,-1 0-2,0 0 2,36 0-1,-18 0 1,17 0-2,18 0 2,-35 0-2,18 0 1,-36 0 0,-17 0-1,-1 0 1</inkml:trace>
    </iact:actionData>
  </iact:action>
  <iact:action type="add" startTime="122292">
    <iact:property name="dataType"/>
    <iact:actionData xml:id="d21">
      <inkml:trace xmlns:inkml="http://www.w3.org/2003/InkML" xml:id="stk21" contextRef="#ctx0" brushRef="#br0">17762 17039 0,'0'-17'117,"-17"-1"-100,-1 0 1,0 1-3,1 17 1,-18-36-9,35 19 3,-36 17-4,19-18 0,-19 0 4,19 1 0,-19-19 4,1 1-6,35-18 16,-18 36-16,-17-36 17,18 17-10,17-16-6,0 34-2,0-35 2,-18 35-2,18-17 2,-18-18-2,1 18 2,17 0 7,0 17-8,0-17 0,0 17-1,0 0 1,0-17-1,0 17 2,0-17-1,17 18 0,-17-19 0,53-17 0,-35 18 0,-1 17 0,54-70 0,-53 88 0,35-70 1,-53 52-2,53-17 2,-18-18-2,18 18 3,-36-1-4,36 1 5,18-18-6,-36 35 4,36-34-2,-18 34 3,17-17-4,-17-1 2,35 36 0,-35-17 1,53-1-2,0-35 1,35 36 2,-71 17-5,19-18 4,34 18-1,-35-18 0,71-17-1,-35 35 1,-1-35 0,1 17 0,-36 18 0,35-18 1,-35 18-2,18-35 3,-18 35-4,1-17 4,-19 17-4,1 0 4,-1 0-3,-34 0 1,34 0 0,1 0 0,-18 0 0,-1 0 0,1 0 1,18 0-2,-53 0 1,70 0 0,-18 0 0,1 0 0,-1 17 0,36-17-1,0 18 2,-18-18-2,36 17 2,-1-17-1,-35 0 1,-17 0-3,-18 0 4,0 36-4,17-36 11,-34 17-7,-19-17-4,54 0 3,-36 0-2,0 0 0,18 18 2,18 17-1,-18-35 0,-18 0-1,36 18 0,-18-18 2,-1 18-2,-34-18 2,17 17-1,54 1 0,-36 17 0,35-35 0,-35 18 0,0-1 0,-18 19 0,0-36 0,-17 0 1,17 17 64,0 19-67,-35-19 2,18 1 1,17 17-2,-17 18 1,-18-35 1,17-1-1,-17 19 0,36-1 2,-19-17-4,-17 34 2,18-52 0,-18 36 0,0-19 1,18 19-2,-1-19 2,-17 1 13,0 0-12,0-1-4,0 18 10,0 1-6,0 34 4,0-17 3,0-35-10,0 52 2,0-52-1,0 17 0,0 1-1,0-19 1,0 1 1,0 17-2,0-17 2,0 17-1,-17-17 0,17-1 0,0 19 2,-18-36-4,0 17 3,1 1-2,17 0 2,-18-1-2,0 1 2,1-1-2,-18 19 0,-1-19 1,1 19 1,17-19 1,1-17-4,-19 18 1,1 35 1,18-36 1,-1 1-1,-35 0 0,35-1 1,1 1-2,-1-18 0,0 18 2,1-1-2,-1 1 2,-17 0-2,-18-18 3,0 53-4,18-53 4,-1 17-3,-34 1 2,17-18-2,-18 35 0,36-17 1,-18-18 0,-17 17 0,34-17 0,-16 0 1,-1 18-2,-18-18 2,36 0-2,-1 35 2,-16-35-1,34 0 0,-53 0 0,36 0 0,0 0 0,0 0 1,-18 0-2,35 0 2,-35 0-2,-17 0 3,34 0-4,-52 0 4,0 0-4,-18 0 3,18 0-2,0 0 1,-1 0 0,1 0 0,18 0 0,-19 0 0,19 0 0,17 0 0,-35 0 0,17 0 0,18 0 0,-17 0-1,17 0 1,18 0 0,-18 0 0,17 0 0,-34 0 1,-1 0-2,-17 0 2,53 0-2,-36 0 4,1 0-5,-1 0 4,54 0-4,-54 0 4,0 0-4,54 0 6,-54 0 4,36 0-11,17 0 2,1 0 0,-19 0 2,19 0-2,-1 0 2,-17 0-1,17 0 0,-35 0 0,18-17 0,17 17-1,-17 0 2,0 0-1,17 0 0,-35-18 0,36 18 0,-19 0 1,-34 0-3,34-35 5,-16 35-5,-1 0 2,17 0 0,1-18-1,17 18 2,1 0-2,-18 0 12,17 0-12,18-18 1,-18 18-2,-35-35 3,0 35 8,1-17-9,16 17-1,19 0 2,-1-18 7,0 18-9,1-18 9,-1 1-7,0 17 9,-17 0-13,-18 0 12,18-18-9,17 18-1,-17 0 1,17 0 8,1-18 8,-1 18 0,0 0-15,1 0-2,-36 0 1,35 0 0,-17 0 1,0-35-2,-36 35 193,18 18 24,36-18-199,-1 0-17,0 0 1,1 0-3,-1 0 5,-35 0 1,35 0 4,-17 0-7,18 0 735,-36 0-727</inkml:trace>
    </iact:actionData>
  </iact:action>
  <iact:action type="add" startTime="147790">
    <iact:property name="dataType"/>
    <iact:actionData xml:id="d22">
      <inkml:trace xmlns:inkml="http://www.w3.org/2003/InkML" xml:id="stk22" contextRef="#ctx0" brushRef="#br0">14605 17163 0,'18'0'10,"-1"0"-5,54 0 20,-54 0-18,54 0 2,0 0-2,-36 0 2,88 0-2,-34 0 1,34 0 1,-35 0-2,-17 0 2,-18 0-2,17 0 1,1 0 1,17 0 0,0 0-2,0 0 3,-17 0-4,17 0 2,36 0-1,-36 0 3,0 0-4,35 0 3,-34 0 3,-19 0-6,-17 0 1,35 0 2,-35 0-3,18 0 3,-18 0-1,35 0 0,-18 0-1,-17 0 1,18 0 0,-18 0 0,35 0 1,-17 0-1,17 0 0,-35 0 0,0 0 0,17 0-1,-35 0 3,1 0-4,-19 0 3,19 0-2,-19 0 2,36 0-2,-18 0 0,18 0 1,-17 0 1,17 0-1,35 0 1,-18 0-2,1 0 0,-18 0 2,35 0 0,0 0-2,18 0 1,-53 0 1,35 0-2,0 0 2,18 0-2,-18 0 2,1 0-2,-1 0 3,0 0-5,-18 0 5,19 0-4,-54 0 3,0 0-2,1 0 1,34 0-1,-17 0 6,-18 0-10,36 0 5,-36 0 0,18 0 0,18 0 0,-36 0 0,18 0 1,0 0-1,0 0 0,0 0 1,-1 0-2,-34 0 1,53 0 3,-1 0 19,71 0-25,-88 0-3,-18 0 8,1 0-4,-19 0 2,19 0 0,17 0 0,-18 0 7,18 0-6,-36 0-1,36 0 0,-35 0 0,35 0 0,17 0 1,-17 0-2,36 0 1,-37 0 0,19 0 1,-36 0-1,18 0 0,0 0 0,-18 0 0,1 0 1,-1 0-2,18 0 2,-18 0-2,18 0 3,18 0-4,-36 0 4,18 0-4,35-18 2,-53 18 0,18 0 0,0 0 0,0 0 0,-18 0 0,36 0 0,-36 0 0,36 0 0,-18 0 0,0 0 0,17 0 0,-17 0 0,18 0 1,-36 0-2,35-18 2,-17 18-2,0 0 3,0 0-4,-18 0 3,1 0-3,34 0 4,-34 0-4,16 0 3,37 0-2,-19 0 3,-34 0-4,16 0 2,19 0 0,-53 0 4,52 0-6,-35 0 1,1 0 0,-19 0 2,1 0-2,0 0 11,-1 0 12,1 0-12,0 0-12,-1 0 4,1 0-4,-1 0 11</inkml:trace>
    </iact:actionData>
  </iact:action>
  <iact:action type="add" startTime="153353">
    <iact:property name="dataType"/>
    <iact:actionData xml:id="d23">
      <inkml:trace xmlns:inkml="http://www.w3.org/2003/InkML" xml:id="stk23" contextRef="#ctx0" brushRef="#br0">13705 16933 0,'-53'0'30,"-35"0"-21,-70-35-1,105 35 0,-71-18 0,89 1-1,0 17 2,17 0-1,0 0 0,18-18 0,-17 0 10,-19 1-12,36-1 3,0 1-1,-17-36 0,17 17 12,-53-34-15,35 35 1,1-18 5,-1 35-5,18-35 4,-35 18-3,35-18 1,0 35-2,0 1 3,0-19-3,0 1 12,0 17-11,0-17 1,0-18 0,0 36 0,0-36 1,0 35-2,0-35 2,0 18-2,0-18 1,35 35 1,18-52-2,-36 52 1,54-35 0,-53 18 0,35 0 0,0 17 0,-1 0 0,37-17 1,-54 35-2,35-35 2,-52 17-1,17 18 2,18 0-1,-35-18 1,35 18-2,17 0-1,-52 0 3,35 0 0,0 0-1,-18 0-1,0 0-6,18 0 2,0 0 13,-35 18-9,0-18 1,34 0-2,-34 18 1,35-1 0,0 19 0,-18-19 2,-17 1-4,-1 0 4,19-18-4,-19 17 4,1 1-4,0 0 10,-18 17-8,17 0-1,1-17 1,-18 17 1,18 0-1,-18 1 0,0 16 0,17-16 0,1-19-1,-18 36 2,0-35-1,0 17 0,0 0 0,0 1 0,18-1-1,-18 0 4,0-17 4,0 0-9,0-1 3,0 1-2,0 0 1,0 17 10,0-18-12,0 19 10,0-19-8,-18 1 0,-17 17 1,17 1-2,0-19 10,1 1-9,-19-1 0,1 1 0,0 0 0,17-1 0,1-17 1,-19 36-3,19-36 3,-19 17-2,1 1 2,-18 17-1,36-17 2,-19-1-4,-17 19 4,36-36-5,-1 17 5,-17 1-4,17 0 18,1-18 25,-1 35-32,0-17-1,-17 17 8,17-35 55,18 18-55,-17-18-16,-1 0 168,0 0-136,-17 17-23</inkml:trace>
    </iact:actionData>
  </iact:action>
  <iact:action type="add" startTime="158180">
    <iact:property name="dataType"/>
    <iact:actionData xml:id="d24">
      <inkml:trace xmlns:inkml="http://www.w3.org/2003/InkML" xml:id="stk24" contextRef="#ctx0" brushRef="#br0">13723 17039 0,'0'-17'71,"0"-1"-62,18 18 25,-1-18 2,1 18-4,0 0-8,-1 0 8,1 0-24,0 0 8,-1 0 0,1 0 1,-1 0 0,1 0 22,-36 0 265,1 0-296,-1 0 10,1 0-13,-19 0 28,19 0 23,-1 0-15,0 0 5,1 0-22,-1 0 89,0 0-81,1 0-14,-1 0-13,0 0 4,1-35-2,-18 35 10,35-18-7,-18 18 5,-35 0 0</inkml:trace>
    </iact:actionData>
  </iact:action>
  <iact:action type="add" startTime="179118">
    <iact:property name="dataType"/>
    <iact:actionData xml:id="d25">
      <inkml:trace xmlns:inkml="http://www.w3.org/2003/InkML" xml:id="stk25" contextRef="#ctx0" brushRef="#br0">13247 18486 0,'53'0'134,"17"0"-126,-17 0 0,53 0 1,-35 0-1,17 0 1,18 0-4,-36 0 6,18 17-5,18-17 4,-53 0-4,18 0 1,-36 0 2,18 0-2,-18 0 2,18 0-2,-35 0 2,35 0-1,-18 0-1,0 0 2,0 0-3,1 0 3,52 0-1,-53 0 0,36 0 1,-1 0-2,-17 0 2,0 0-1,18 0 2,-36 0-4,36 0 2,-19 0 0,1 0 1,18 18-2,17-18 1,-35 17 0,0-17 0,17 0 0,-17 18 1,0-18-2,18 0 1,-36 35 1,18-35-2,18 18 5,17-18-8,-35 0 13,0 0-15,0 0 2,-18 0 5,35 0-1,-17 0 0,-35 0 1,53 18-2,-36-18 2,0 0-2,36 0 2,-18 0-2,-18 0 3,53 0-4,-53 0 3,36 0-2,-18 0 1,-18 0 0,18 0 0,-35 0 0,35 0 0,-18 0-1,0 0 1,18 0 0,18 0 1,-36 0-1,35 0 0,-17 0 0,-17 0 0,34 0 2,-17 0-4,-18 0 3,36 0-2,-36 0 3,0 0-4,1 0 4,17 0-4,-36 0 4,54 0-4,-1 0 4,-34 0-4,34 0 2,1 0 0,-1 0 0,-34 0 1,52 0 1,-18 0-5,1 0 3,-53 0 0,52 0 0,1 0 0,-36-18 0,0 18 0,0 0 0,18 0 1,-17-18-2,-19 18 3,36-17-4,-35 17 5,17-18-6,18-17 5,-35 17-4,35 1 4,17-36-4,-35 53 4,1-36-4,34-17 4,-17 18-4,0 0 2,-35 0 0,70-36 2,-88 53-4,53-17 2,-53 17 0,35-17 0,0 18 0,-17-1 0,0-35 0,-1 53 0,1-35 1,0-18-2,-1 35 1,19-52-1,-36 52 2,17-35-2,18 18 3,-35-18-4,18 18 4,-18-1-4,0-17 3,0 18-2,0 0 1,0-18 0,0 0 0,0 0 0,-18 0 0,1 0 0,-36-17 0,0-1 0,0-17 0,0 35 0,-35 0 0,17 0 0,-34-17 0,34 17 0,-35 17 0,36 1 1,-36 0-2,35-18 3,-17 18-3,0-1 3,0 1-3,-18 0 2,-18-18-3,19 35 3,-19-17-1,1-18-2,52 35 3,-17 1-1,0 17 0,-18-18 0,18 18 0,17 0-1,-17 0 2,0 0-1,52 0 0,-34 0 1,-18 0-1,17 0-1,-17 0 2,17 0-2,54 0 3,-54 0-4,1 0 4,34 0-3,-34 0 2,-1 0-3,36 0 3,0 0-2,-1 0 1,-34 0 0,35 0-1,-1 35 2,-34-17-1,-1-18 0,53 18 0,-52-18 0,-18 17 0,-18 19 1,18-19-2,-36 1 1,36-18 0,-18 0 1,18 18-2,-35 35 3,52-53-3,0 17 2,1-17-3,35 18 4,-18-18-4,-18 0 4,36 17-5,-36-17 5,1 36-4,17-36 4,-18 17-3,18 1 0,0-18 1,-17 53 2,-1-53-3,18 18 1,-17-1-1,17 36 2,0-35-1,0-1-1,0 19 2,0-19-1,36 1 0,-36 0 0,17-1 1,1 1-2,0 17 2,-18-17-2,35-1 3,-17 1-4,17 17 10,1-17-6,-1 0-4,0 17 11,1 18-10,-1-18 12,18-17-13,-17-1 3,17 19-2,-18-19 0,0 1 1,18 0 0,-17 17 2,-1-18 5,18 19-9,-18-1 4,1 18-3,-1-35 3,0-1-5,1 18 6,-18 1-5,17-1 4,18 0-4,-18 1 4,18-1-4,-35 35 4,35-52-4,0 17 2,0 1-1,0-19 1,0 19 0,0 16 0,0-34 0,0 35 0,0-35 0,0-1 0,0 36 0,0-35 0,0 17 0,0 18 1,0-18-1,18 18-1,-18-17 2,0-19-1,0 36 1,35-18-1,-17-17 8,-1 17-7,1-17 6,-1-18 8,19 35-7,-36-17-9,17-18 1,1 17 0,0-17 8,17 0 17,-17 0-17</inkml:trace>
    </iact:actionData>
  </iact:action>
  <iact:action type="add" startTime="185025">
    <iact:property name="dataType"/>
    <iact:actionData xml:id="d26">
      <inkml:trace xmlns:inkml="http://www.w3.org/2003/InkML" xml:id="stk26" contextRef="#ctx0" brushRef="#br0">21907 18433 0,'36'17'74,"52"1"-67,18 17 0,-18-35 1,0 18-1,89-1 3,-19-17-2,-17 36 0,1-1-1,-54-35 1,0 0-1,-70 0 1,52 18-1,-17-18 2,0 0-1,-35 17 1,35-17-3,-1 0 4,-34 0-5,35 18 4,-18-18-1,1 0 0,16 0-1,1 0 2,0 0-1,18 0 0,-36 0 0,53 18 0,-35-1 0,-17-17 0,16 0-1,19 0 1,-53 0 1,52 18-2,-35-18 2,18 0-2,18 17 2,-36-17-2,36 18 2,-18-18-1,17 35 2,-17-35-6,18 0 6,-1 0-4,-17 0 4,-18 0-3,18 0 1,-17 0 0,17 0 1,-18 0 0,0 0-2,0 0 1,-17 0 0,17 0-1,-17 0 2,0 0-1,-1 0 15,1 0-6,17 0 8,-17 0-18,17 18 17,-17-18-17,17 0 9,-17 0-7,-1 0-1,1 0 0,0 0-1,17 0 2,-18 0-1,19 0 9,-19 0-10,1 0 19,17 0-20,-17 0 21,0 0-22,-1 0 28,1 0 45,-1 0-61,19 0-1,-19 0-9,1 0 106,0 0-102,-1 0-4,19 0 7,-19 0-5,1 0 1,0 0-3,17 0 0,0 0 2,0 0-2,-17 0 1,17 0 0,1 0-1,-19 0 2,1 0-1,-1 0 0,1 0 1,0 0 0,17 0 12,-17 0-13,-1 0 17,19 0-17,-19 0 0,36 0 0,0-18-1,35 1 2,-52 17 2,87-71-5,-88 71 4,-17 0-4,52-17 2,-34-1-3,-19 0 4,-17 1-1,18-1 120,0 0-120,-18 1 17,0-1-18,0 0 0,0 1 27,0-1 77</inkml:trace>
    </iact:actionData>
  </iact:action>
  <iact:action type="add" startTime="189101">
    <iact:property name="dataType"/>
    <iact:actionData xml:id="d27">
      <inkml:trace xmlns:inkml="http://www.w3.org/2003/InkML" xml:id="stk27" contextRef="#ctx0" brushRef="#br0">21343 18574 0,'-18'0'4,"-35"0"12,36 0 0,-1 0-5,18-18-5,-17 18 3,-19-18-1,19 18-1,-1-17 1,-17 17 0,35-18-1,-18 1 0,-17-1 9,-18 0 9,53 1-18,-18-1 2,1 18-2,-1-18 2,0-17-2,-17 17 3,17 18-4,18-17 3,-35-18-2,18 35 2,17-18-2,-18 0 1,-17 1 0,35-1 1,-36-17-1,19 17 8,17 0-8,-18 1 0,18-1 0,0 0-1,0 1 1,0-18 0,0-1 1,0 19-1,0-19 0,0 1 1,0 0-1,0 17 1,0 1-3,0-1 4,18-35-5,-1 35 5,19 1-3,-19-19 2,36-16-2,-18 34 1,54-17 0,-54-1 0,35 1 1,1 17-2,0-17 2,-19 17-1,37 1 0,-1-1-1,-18 18 0,19 0 2,-19-35 0,1 35-2,-36-18 2,53 18-2,-17-17 3,35 17-4,-36-18 3,18 18-2,53-35 2,-52 35-2,34-18 1,18 18-1,-53 0 3,1 0-3,-19 0 1,18 0 1,-17 0-2,17 0 0,36 0 2,-19 0-1,1 0-1,0 0 1,18 0 1,-1 0-2,-35 0 1,53 0 1,-35 0-2,0 0 1,17 0 0,1 0 1,-36 0-1,0 0 2,1 0-4,16 0 4,-52 0-4,35 0 5,1 0-5,-19 0 3,18 0-3,1 0 3,34 0-2,-35 0 0,0 0 2,36 0-1,-18-18 0,-18 18 0,0-17 0,18-36 0,-35 53 0,17-18 0,0 1 0,18-1 0,17-17 0,-52 17 0,-1 0 0,19 1-1,16-18 2,-16 35-3,-1-36 4,0 36-3,18-17 3,-18 17-4,0-18 3,18 18-2,-18 0 1,-35 0 1,18 0-1,-1 0-1,1 0 2,-18 0-1,-18 0 0,18 0 0,-35 0 0,34 0 0,1 53-1,-17-35 2,-19 17-1,1-18-1,17 36 2,1 0 1,-19 0-4,36 35 4,-18-17-5,54 35 6,-37-53-5,1 35 3,0-18-2,-35-34 1,-18-1 0,18-17 0,-18-1 0,0 1-1,0 0 1,0-1 0,0 36 8,0-18 1,-36 18-10,36-35 1,-70 0 0,-1 17 1,18-18-1,-53 19-1,-35 17 3,18-36-3,-36 54 2,71-53-2,-18 17 3,-53 35-4,36-52 5,-1 0-6,1 52 5,35-52-4,-18-1 2,18 19 0,-18-1 0,18-17 0,-36-18 0,-35 17 0,18-17 0,-70 0-1,17 0 2,35 0-1,-18 0-1,54 0 2,35 0-2,35 0 3,0 36-4,35-36 4,-17 0-3,17 17 34,1-17-34,17 18 10,-18-1 110,1-17-119,-1 0 130</inkml:trace>
    </iact:actionData>
  </iact:action>
  <iact:action type="add" startTime="195021">
    <iact:property name="dataType"/>
    <iact:actionData xml:id="d28">
      <inkml:trace xmlns:inkml="http://www.w3.org/2003/InkML" xml:id="stk28" contextRef="#ctx0" brushRef="#br0">18239 17163 0,'-18'0'24,"18"-18"7,0-17 48,0 17-70,-35 18-2,17-18 1,-88 1 1,0 17 0,36-35-3,-1 17 4,1 0-3,34 1 2,-16-19-2,34 19 3,-53-19-4,18-17 10,36 36-7,-19-1-2,36 1 1,0-1 8,-17 18-7,-1-18-2,18 1 1,0-1 7,0-17 1,0 17-8,0 0 0,0-17 0,0 0 1,0 17-2,0 1 3,0-19-4,0 1 4,0 0-3,0-18 1,0 35-1,0-35 2,18 0-2,17-35 1,0 18 1,-17-1 1,53-35-4,-54 71 2,-17 0 0,18-1 0,35-34 0,-36 52 10,36-52-12,-17 34 10,17-17-7,-36 53-2,1-35 3,35 0-3,17 0 1,-34-1-2,16 19 5,1 17-6,18-18 5,35-17-3,-71 35 1,36 0-1,52-18 2,-52 1-1,34 17 0,1-18 0,-17 18 0,34-35 0,-52 35 0,17 0 0,-35-18-1,-36 18 1,54 0 1,-36 0-1,0-18 0,18 18 1,-35 0-2,0 0 2,35 0-2,-36 0 2,54 0-1,-18 0 1,17 0-2,-35 0 2,54 0-2,-19 0 1,1 0 0,17 0-1,-53 0 0,18 0 1,35 0 0,-17 0 1,-36 0-1,36 0 0,17 0 0,-18 0 0,-34 18 0,17-18 0,17 18 1,1-18-2,-36 0 3,18 17-4,18-17 4,-19 0-3,19 0 1,17 36-1,-17-19 2,17 1-2,-53-18 2,53 0-2,-17 17 2,17 1-2,-17-18 1,17 35 0,-18-35 1,1 18-1,-53-18-1,17 18 1,18-18 0,-35 0 0,17 35 12,0-17-17,18-1 23,0 36-19,-35-35 2,17 17-2,18 18 3,-18-35-4,18 35 4,-18-18-4,18 18 3,35 0-3,-70-18 4,53 18-3,-54-36 2,18 19-2,1-19 8,-36 1 18,0 0-17,0 17-9,0-17 2,0 17-1,0 0-1,0 18 1,17-35 1,-17 35-2,36 0 2,-36-36-1,17 1 2,-17 17-5,0 18 4,0-35-2,0 17 1,0 0 0,18 0 2,-18-17 7,0 0-3,0-1 10,0 1 9,0 0-26,-18-1 3,1 1-4,17 0 4,-18-18 7,0 17-10,18 1 1,-17-1-2,-1-17 11,0 18-1,18 0-9,-17-18 1,-1 0 0,1 35 0,-36-17 0,35-18 9,0 17-9,1-17-1,-19 0 1,19 0 0,-19 18 1,19-18 7,-1 0-8,1 0 0,-1 0-1,-17 0 10,-1 18-8,-17-18 6,36 0-7,-36 0 1,35 17-2,-17-17 0,0 0 1,-18 0 9,-18 0 0,36 0-10,-18 0 0,0 0 1,0 0 2,-35 0-4,35 0 3,-17 0-2,-19 0 3,19 0-4,17 0 5,0 0-6,0 0 6,18 0-5,-1 0 3,1 0-3,-18 0 5,18 0 1,0 0-4,17 0 0,-35 18 0,36-18 1,-1 0-2,-17 0 1,-1 18 1,1-18-1,17 0 2,-34 0-4,-1 35 3,35-35-2,-17 0 2,-18 17-2,17-17 3,-34 18-5,17-18 6,35 0-6,-35 35 5,1-35-4,-19 0 3,18 0-2,-17 18 1,17-18 0,-18 0 0,18 18 0,18-18 0,-18 17 0,-18-17 0,36 0 1,-35 0-2,-1 0 0,-17 36 2,17-19-1,18-17 0,0 0 0,-17 0 0,-1 0 1,36 0-2,-36 0 1,19 0 0,34 0 1,-53 0-2,36 0 3,-18 18-4,0-18 4,18 0-4,-18 17 3,18-17-2,-18 0 1,18 0 1,-18 0-1,0 0 0,17 0 0,1 0 0,0 0 0,17 0 0,1 0 8,-1 0-9,0 0 11,-17 0-10,17 0 9,1 0-11,-1 0 10,1 0 16,-1 0-23,-53 0 6,-17 0-6,18-35 0,-54 35 0,36 0-4,0 0 3,35 0 0,35 0 0,1 0 0,-1-17 258,18-19-251,0 19-5,0-1-3,0-17 0,0 17 2,0-35-1,0 18-1,-53-36 0,18 54 2,-36-54-1,18 71-1,36 0 10,-19-18-10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9T04:00:40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27">
    <iact:property name="dataType"/>
    <iact:actionData xml:id="d0">
      <inkml:trace xmlns:inkml="http://www.w3.org/2003/InkML" xml:id="stk0" contextRef="#ctx0" brushRef="#br0">19791 3951 0,'17'0'130,"54"0"-124,0 0 3,-19 0-1,-16 0 1,34 0-3,-17 0 4,-17 0-4,-1 0 3,18 0-1,-36 0 2,36 0-3,18 0 0,-54 0 0,54 0 2,0 0-2,-54 0 0,36 0 1,-18 0 0,1 0 1,17-18-2,0 18 1,-18 0 0,18 0 0,0 0 1,-18 0-2,35 0 2,-17 0-1,-35 0 0,53 0-1,-36 0 2,-18 0 0,19 0-3,17 0 3,-36 0-2,36 0 2,0 0-2,-18 0 3,36 0-3,-18 0 0,-18 0 1,53 0 0,-17 0 0,-1-17 0,1 17 0,35 0 1,0-53-2,-53 53 2,17 0-1,18-18 0,1 18 0,16 0 0,-52 0 6,71 0-12,-18 0 6,-1 0-1,37 0 2,-19 0-2,-35 0 3,36 0-4,-18 0 4,-1 0-3,-16-17 1,-19-1 0,1 18 5,-18 0-10,0-35 5,17 35 0,-17 0 0,-18 0 0,36 0 0,-1 0 0,1 0 0,-18 0 2,17 0-4,1 0 3,-18 0-3,17 0 4,19 0-2,-19 0 0,1 0-2,52 0 3,-17 0-2,-18 0 2,18 0-3,0 0 4,0 0-3,17 0 1,-35 0 0,18 0 0,-53 0 0,18-18 0,-1 18 0,-34 0 0,52 0 0,-18 0 0,18 0 0,36 0 0,-36 0 0,0 0 0,71 0 0,-124 0 0,54 0 1,-37 0-2,19 0 22,-36 0-27</inkml:trace>
    </iact:actionData>
  </iact:action>
  <iact:action type="add" startTime="13647">
    <iact:property name="dataType"/>
    <iact:actionData xml:id="d1">
      <inkml:trace xmlns:inkml="http://www.w3.org/2003/InkML" xml:id="stk1" contextRef="#ctx0" brushRef="#br0">27146 6403 0,'-17'-18'22,"87"18"156,54 0-170,52 0 0,-53 0 2,72 0-5,-19 0 5,0 0-4,71 0 3,-35 36-1,-18-19 0,-35-17 1,17 0-2,-52 0 0,-19 0 2,1 0-1,-53 0 1,35 0-2,36 0 1,-1 0 1,18 0-2,18 0 2,18 0-2,-36 0 3,35 0-4,-17 0 4,-71 0-5,-35 0 6,-18 0-5,0 0 2,-17 0 130,0 0-114,-1 0 47,1 0-61,0 0-3,17 0 3,0 0-2,0 0 0,1 0 5,-19 0-8</inkml:trace>
    </iact:actionData>
  </iact:action>
  <iact:action type="add" startTime="15066">
    <iact:property name="dataType"/>
    <iact:actionData xml:id="d2">
      <inkml:trace xmlns:inkml="http://www.w3.org/2003/InkML" xml:id="stk2" contextRef="#ctx0" brushRef="#br0">28310 3739 0,'-17'0'17,"17"71"-5,0-36-8,0 18 1,0-18 3,0 54-1,0-1 2,0 0 1,0 71-4,0-18 1,0 71 2,0 17-1,0-17 0,0-18 1,35 194 6,-17-230-7,-1 19 1,1-71-2,35 35 0,-53-53 3,18 18-2,-18-36-1,17-17 3,1 0-4,-18 0 4,35 0-4,-35-35 10,0-1-8,0 19 0,0-19-1,0 18 1,0 1 0,0 17 0,0-36 0,0 36 0,0 0 1,0-35-2,0-1 2,0 1-1,0 17 0,0-17 8,0 0-1,0 17 14,-18-18-13,18 1-13,-17 17 14,17-17 128,-18-18-130</inkml:trace>
    </iact:actionData>
  </iact:action>
  <iact:action type="add" startTime="16553">
    <iact:property name="dataType"/>
    <iact:actionData xml:id="d3">
      <inkml:trace xmlns:inkml="http://www.w3.org/2003/InkML" xml:id="stk3" contextRef="#ctx0" brushRef="#br0">31344 6244 0,'0'18'64,"0"-1"-56,36 1 1,-1-18-1,-18 0-1,1 0-1,-18 18 2,18-1 1,-1 1 183,-17 17-146,-88 1-44,53-19 7,-18 18-2,0-17 1,35-18 9,18 18-10,-17-18 1,-1 0 24,1 0-24,17 17 26,-18 1-28,0-18 10,18 18-7,-17-1-1,-1 1 7,0-18 99</inkml:trace>
    </iact:actionData>
  </iact:action>
  <iact:action type="add" startTime="17613">
    <iact:property name="dataType"/>
    <iact:actionData xml:id="d4">
      <inkml:trace xmlns:inkml="http://www.w3.org/2003/InkML" xml:id="stk4" contextRef="#ctx0" brushRef="#br0">32050 6473 0,'17'0'85,"19"0"-76,-1 0-2,-17 0 0,17 0 2,-17 0-2,17 0 0,0 18 19,-35 0 13,0-1-30,0 1-2,0 0 0,0 35 9,0-36 1,-17 54-9,-1-71 0,18 17 9,-71 19-13,54-19-2,-1-17 7,0 0-1,18 18 1,0-36 89,0 1-89,18-1-3,0-17 0,-1-1 1,19-16 2</inkml:trace>
    </iact:actionData>
  </iact:action>
  <iact:action type="add" startTime="18483">
    <iact:property name="dataType"/>
    <iact:actionData xml:id="d5">
      <inkml:trace xmlns:inkml="http://www.w3.org/2003/InkML" xml:id="stk5" contextRef="#ctx0" brushRef="#br0">32456 6438 0,'-18'0'46,"0"0"-38,-17 0 1,0 35 7,-18-35-8,18 18 0,17 0 7,-17 17-13,17-17 4,0-18 2,1 17 0,17 1 1,0 0 7,0-1 24,0 1-14,0-1-10,0 1-10,35 0 1,-17-18 1,-1 0-1,19 17 2,-1 1-2,-18 0 10,1-18-1,0 0 56,-1 0-64,19 17 2</inkml:trace>
    </iact:actionData>
  </iact:action>
  <iact:action type="add" startTime="19200">
    <iact:property name="dataType"/>
    <iact:actionData xml:id="d6">
      <inkml:trace xmlns:inkml="http://www.w3.org/2003/InkML" xml:id="stk6" contextRef="#ctx0" brushRef="#br0">32614 6773 0,'36'0'19,"-19"0"3,1 0-14,-1 0 0,1 0 0,0 53 9,-18-17-10,17-1 2,-17 0-2,0 18 2,0-18-2,18 18 1,-18-35 0,0-1 8</inkml:trace>
    </iact:actionData>
  </iact:action>
  <iact:action type="add" startTime="21204">
    <iact:property name="dataType"/>
    <iact:actionData xml:id="d7">
      <inkml:trace xmlns:inkml="http://www.w3.org/2003/InkML" xml:id="stk7" contextRef="#ctx0" brushRef="#br0">28222 3687 0,'-53'0'21,"53"17"-4,-35 1-9,0-1 0,17 19 0,-35-36 0,0 53 0,18-36 0,17 1 1,-17 17-2,17-17 1,1-18 1,17 17-2,0 1 10,-18-18-1,18 18 25,0-1-25,18-17 24</inkml:trace>
    </iact:actionData>
  </iact:action>
  <iact:action type="add" startTime="21828">
    <iact:property name="dataType"/>
    <iact:actionData xml:id="d8">
      <inkml:trace xmlns:inkml="http://www.w3.org/2003/InkML" xml:id="stk8" contextRef="#ctx0" brushRef="#br0">28240 3704 0,'17'0'87,"1"0"-69,0 0-3,17 0 2,0 0-2,1 18 2,-1 17-10,-35-17 1,53-1 0,-18 19 0,-17-1 0,17-17 0,18 17 0,-35-35 1,-1 17-2,18-17 1,-17 0 24</inkml:trace>
    </iact:actionData>
  </iact:action>
  <iact:action type="add" startTime="22756">
    <iact:property name="dataType"/>
    <iact:actionData xml:id="d9">
      <inkml:trace xmlns:inkml="http://www.w3.org/2003/InkML" xml:id="stk9" contextRef="#ctx0" brushRef="#br0">28504 3016 0,'0'-17'8,"36"17"55,-19 0-54,1 0 22,17 0-7,-17 0-7,0 0-9,-1 17 0,-17 1 9,18 0 0,-1-1-11,1 1 3,-18 17 24,0-17-17,0-1 32,-18-17-40,-17 0-1,0 0 3,0 0-5,-18 18 3</inkml:trace>
    </iact:actionData>
  </iact:action>
  <iact:action type="add" startTime="23621">
    <iact:property name="dataType"/>
    <iact:actionData xml:id="d10">
      <inkml:trace xmlns:inkml="http://www.w3.org/2003/InkML" xml:id="stk10" contextRef="#ctx0" brushRef="#br0">28857 2928 0,'-35'0'126,"17"0"-102,-17 18-8,-18 17 0,35-17-7,1-1 8,-1 1-11,18 0 51,0-1-48,0 18 6,0-17 2,18 17 6,-1-35-15,19 0 0,-1 36 0,18-19 9,-35-17-10,17 0 9,-18 0-7,1 0 55</inkml:trace>
    </iact:actionData>
  </iact:action>
  <iact:action type="add" startTime="24438">
    <iact:property name="dataType"/>
    <iact:actionData xml:id="d11">
      <inkml:trace xmlns:inkml="http://www.w3.org/2003/InkML" xml:id="stk11" contextRef="#ctx0" brushRef="#br0">28981 3140 0,'0'-18'34,"17"18"-12,19 0-14,-1 0 1,0 0-1,-17 0-1,17 0 1,0 18-2,-35-1 91,0 1-82,0 0-7,0-1 1,0 1 7,0 0-9,-17 17 9,-1-18 1,0-17 0,1 0 125,-1 0-46,36 18-88,52 0 0,19-18 0,-1 0 0,0 0 0,0 0 0,-35 0 0,-35 0 0,-36 0 92,0 0-80,1 0 75</inkml:trace>
    </iact:actionData>
  </iact:action>
  <iact:action type="add" startTime="26311">
    <iact:property name="dataType"/>
    <iact:actionData xml:id="d12">
      <inkml:trace xmlns:inkml="http://www.w3.org/2003/InkML" xml:id="stk12" contextRef="#ctx0" brushRef="#br0">31044 6032 0,'0'18'22,"0"17"-13,0-17-3,0 0 3,0 17-1,0 0 0,0 18 1,0-35-2,0 52 2,18-34-1,0 34 0,-1-17 1,-17-18-2,18 54 3,-18-19-4,35 1 3,-35-18-2,0-18 4,18 18 7,-18-36 92,-18-17-102,-17 0 1</inkml:trace>
    </iact:actionData>
  </iact:action>
  <iact:action type="add" startTime="27072">
    <iact:property name="dataType"/>
    <iact:actionData xml:id="d13">
      <inkml:trace xmlns:inkml="http://www.w3.org/2003/InkML" xml:id="stk13" contextRef="#ctx0" brushRef="#br0">31538 7567 0,'0'53'8,"18"0"-3,-18 0 4,18 53-1,-18-53 3,0-18-6,35 35 4,-35 1-3,18-53 3,-18 52-2,0-52 2,0-1 10</inkml:trace>
    </iact:actionData>
  </iact:action>
  <iact:action type="add" startTime="30632">
    <iact:property name="dataType"/>
    <iact:actionData xml:id="d14">
      <inkml:trace xmlns:inkml="http://www.w3.org/2003/InkML" xml:id="stk14" contextRef="#ctx0" brushRef="#br0">30939 3722 0,'-18'0'54,"0"0"-44,1 0 7,-1 0-2,0 17-8,18 1 16,-35-18-6,0 18-2,17-1 2,1-17 0,-1 18-11,0 0 10,-17 17 8,17-35-16,18 18 0,-17-18 0,-1 17 8,-17 18-1,0 1 3,17-36-2,0 35-8,1-17 8,-19-1 9,1 19-8,35-19-10,-18-17 3,1 0-3,-1 18 3,18-1-4,-17-17 3,-1 18-3,18 0 3,-35-1-1,17 1-2,-17 0 10,35-1-7,-18 1 8,-17 0-11,17-1 3,0 1-2,-17 0 10,18-1-9,-19 18-2,19-17 3,-1 0-1,0-1 1,1 1 7,-1 0-10,0-1 3,1 19-1,-1-19 7,1 1-6,17-1-1,-18 1 1,0-18 7,18 18-1,0-1-7,-17 1 16,-1 0-15,0-1 15,1 1-17,-19 17 11,36-17 5,-17-1-7,-1 1-5,18 17 0,0-17-3,-17-18 0,-1 18 0,0 17 1,1-17 15,-19 17-17,19 0 9,17 0-7,0-17-1,-36 0 0,19-1 0,17 1 0,-18 17 9,-17 1-2,35-1-9,-18-35 3,18 35-1,-17-35 0,17 18 0,0-1 8,0 19-8,-36-1 0,36-17 0,-17-1 0,-1 1 1,18 17-1,0-17 0,0-1 0,-35 1-1,17 0 2,18 17 8,-18-35-10,1 53 9,-1-35-7,1-1 7,-1 1-10,0-1 10,1 1-6,-1 0-4,18-1 30,-35 19-34,17-36-1,-17 35 33,17-17-27,1-18 1,-19 17 0,1 18 1,35-17 0,-35 0-2,-1-18 3,36 17-4,-17 1 4,-19 0-3,19-1 9,-1 1-8,1-18-1,-1 18 0,0-1 2,1-17-1,-1 18 0,-17-1 0,17-17 0,0 18 0,1 0 0,-18 17 15,-1-17-3,36-1 2,-17-17-15,-19 36 2,36-19 8,-17-17-1,-1 36-9,0-19 2,1 1-4,-1-1 3,1 1 9,17 0-9,-18-1-1,0 1 10,1 0-2,17-1-6,-36 1-1,19 17 8,17-17 0,-18 35 0,18-36 1,-18 1-6,1 0-6,17-1 5,-18 1-1,18 17-2,-18-17-2,-17 35 11,35-36-6,-17 19-2,-1-19-2,18 1 2,-35 17 0,-1 1 0,19-1 0,-36 35-1,18 1 1,-1-36 1,19 18-1,-54 18 1,53-36-1,-52 53 0,52-35 0,-35 18 1,-17-1-3,17 18 4,0 1-4,-18-1 3,18-18-2,18-17 3,-18 18-4,18-18 2,0 0-1,-18 0 1,53-36 0,-18 36 0,1-35 0,-1-18 1,18 35 7,0-17-9,-18-18 10,1 35-10</inkml:trace>
    </iact:actionData>
  </iact:action>
  <iact:action type="add" startTime="34849">
    <iact:property name="dataType"/>
    <iact:actionData xml:id="d15">
      <inkml:trace xmlns:inkml="http://www.w3.org/2003/InkML" xml:id="stk15" contextRef="#ctx0" brushRef="#br0">30921 3739 0,'35'0'256,"-17"0"-248,0-17 9,17-18-1,-18 17 8,1 18-8,0-18-7,-1 18-3,19-35 5,-19 17-4,19 1 2,-1-36-2,-18 35 1,19 0 0,17-34 2,-53 34-4,35 0 1,0-17 0,-17 17 2,17-17-2,18 0 2,-18 17-2,36 1 3,-53-19-3,17 36 1,-18-17-1,36-36 3,-35 35 5,17 18 8</inkml:trace>
    </iact:actionData>
  </iact:action>
  <iact:action type="add" startTime="36701">
    <iact:property name="dataType"/>
    <iact:actionData xml:id="d16">
      <inkml:trace xmlns:inkml="http://www.w3.org/2003/InkML" xml:id="stk16" contextRef="#ctx0" brushRef="#br0">30921 2857 0,'-18'18'84,"18"0"-67,0-1-10,0 1 2,0 0-1,0-1 8,0 1-8,-35 0 7,35 17 18,-18-17-5,18-1-25,0 18 8,0-17 13,0 0-8,0-1-1,0 1 0,0 0 2,0 17 14,-17-17-23,17-1 32,0 18-22,0-17 13,0 0 1,-18-18-16,0 17-1,18 1-8,0 0 2,0 35 7,0-36 0,0 18-6,0-17-4,0 0 3,0-1 8,0 1-10,0 0 0,0-1 11,0 19-10,0-19-1,0 19 9,0-19-8,0 1-1,0 17 1,0-17 9,0-1-9,0 1 0,0 0 0,0-1 1,0 19 9,0-19-13,0 1 19,0 17-17,0-17 35,0-1-36,0 1 11,0 0-10,0 17 1,0-17 10,0-1-12,-17 1 2,17 17 16,0-17-8,0-1-6,0 1-4,0 0 4,0-1-4,0 1 5,0 0-6,0 17 4,0 0 6,0-17-8,0 35 9,0-36-7,0 19-2,0-1 1,0-17 0,0 17 0,0-18 0,0 1 0,0 17 0,0 1 9,0-19-1,0 1-8,0 17 0,0-17-1,0 17 3,0 0 6,0-17-9,0 35 10,0-35-10,0-1 1,0 36 0,-18 0 8,18-18 0,0 1-9,-35-1 1,35 18 8,0-36-8,-18 1 1,18 0 0,0-1-1,0 1 0,0 17-1,0 1 9,0-1-6,0-18 8,0 1-13,0 0 4,0-1-3,0 1 2,0 17 1,0-17 0,0 0 6,0 35-8,0-36 10,0 18-10,0 1 9,0-1 0,0 0 0,0-17 0,0 17-6,0-17 7,0-1-12,18 1 4,0 0 8,-18 17 5,17-17 10,1-18-14,-1 17-2,-17 1-8,18 0 2,0-1-4,-1 18 1,1-17 2,0 0-1,-1-1-2,19 19 4,17 17 6,-18-18-8,-18-17 4,1-1-10,-18 1 7,18-1-2,-18 1 8,17 17-6,-17-17 8,0 0-10,0-1 1,0 1 1,0 17-1,0 0-1,0 1 3,0-19 5,0 19-12,0 17 2,0-36 2,0 36 2,0 0-2,0-18 3,0 1-4,0 34 4,0-17 6,0-35 0,0 35-9,0-36 9,0 1-9,0 0 1,0-1 0,0 18 0,0-17 0,0 0 0,0 17 0,0-17-1,0-1 1,0 19 1,0-19 0,0 1 46,0 17-47,0-17 8,0-1-8,0 19 0,0-19 10,0 1-12,0 0 2,0-1 0,0 1 0,-70-53 98,52 17-98,-35-35-1</inkml:trace>
    </iact:actionData>
  </iact:action>
  <iact:action type="add" startTime="40397">
    <iact:property name="dataType"/>
    <iact:actionData xml:id="d17">
      <inkml:trace xmlns:inkml="http://www.w3.org/2003/InkML" xml:id="stk17" contextRef="#ctx0" brushRef="#br0">28187 3492 0,'0'18'5,"-18"-18"4,18 18-1,0-1 10,0 1 105,0 17-115,0-17 28,0 0-19,0-1 5,0 1-14,0 0 0,0 17 17,0-18-17,0 1 8,0 17-8,0-17 9,0 17-11,0 1 2,0-19 0,0 18 0,0-17-1,0 17 9,0-17 0,0 0-7,18-1 7,0 1 0,-18 0-9,0-1 2,0 1-2,0-1 1,0 1 1,0 0-1,0 17 2,0-17-4,0 17 3,0 0-1,0 18 3,17-18-6,-17 18 4,0-17-3,0-1 3,18 0-2,-18 18 3,0-35-4,35 35 2,-35-18 0,18-17 0,-1 17 0,-17 18 0,0-36 8,0 19-7,18-1-2,0-17 2,-18-1-2,17 19 3,1 16 7,-18-34-11,0 35 9,0-35 1,35 35-8,-35-36 8,18 1-8,-18-1 0,18 19 0,-18-19 0,0 19 0,0-19 1,0 19 0,0-1-1,35 18 0,-35-36-1,0 36 1,17-17-1,-17-1 2,0 0-1,0 18 1,0-18 7,18 1-8,-18-19 0,18 36 0,-18-18 0,0 1 0,0-1-1,0 18 0,0 17 11,0-52-12,0 17 2,0-17 0,0 17 0,0 18 1,0-35-2,0 35 1,0-36 0,0 19 0,0-1 1,0 18 7,0 0 1,0-36-10,0 1 9,0 17-6,0 1 6,0-19-9,0 1 2,0 0-4,0 17 4,0 0-1,0 0 8,0-17-8,0 0 0,0 17-1,0-17 3,0-1-4,0 36 2,0 0 10,0-18-3,0 18-7,0-35 0,0 35 0,0-36 1,0 19-3,0-1 4,0 0-3,0 1 3,0-19-4,0 18 1,0 1 2,0-19-2,0 1 1,0 0-1,0 17 9,0-17-7,0-1 7,0 19-8,0-19 0,0 1 0,0-1 0,0 1 0,0 0 1,0 17 16,0-17 45,-18-18-6,0 0-46,1 0-11,17-18 1,-18 18 17</inkml:trace>
    </iact:actionData>
  </iact:action>
  <iact:action type="add" startTime="43383">
    <iact:property name="dataType"/>
    <iact:actionData xml:id="d18">
      <inkml:trace xmlns:inkml="http://www.w3.org/2003/InkML" xml:id="stk18" contextRef="#ctx0" brushRef="#br0">28928 6050 0,'0'53'86,"-18"-35"-53,18 17-17,0-17 0,-18-1 0,18 1-5,-35 17 2,18-17 58,-1-1 42,-17 19-97</inkml:trace>
    </iact:actionData>
  </iact:action>
  <iact:action type="add" startTime="44374">
    <iact:property name="dataType"/>
    <iact:actionData xml:id="d19">
      <inkml:trace xmlns:inkml="http://www.w3.org/2003/InkML" xml:id="stk19" contextRef="#ctx0" brushRef="#br0">29651 5221 0,'0'53'42,"0"-18"-37,0 18 4,0 18-2,-18-1 1,18-34 0,-17 17 1,17-1-2,-18 1 1,0 0 1,1 0 1,-1-18-4,0 1 4,18-1 4,0-17-4,0-1 20,-17 19-12,-1-19 14,1 1-26,17-1 36,0 1 61,-18 0-96,0-1 23,18 1-21,0 0 233,0-1-229,0 19-6,0-1 0,0 0 2,0-17-2,0-1 4,0 1-4,0-36 164,0 1-162,0-36 0,0 35 5,0-35-10,0 18-3,0-18 8,0-17-1</inkml:trace>
    </iact:actionData>
  </iact:action>
  <iact:action type="add" startTime="45995">
    <iact:property name="dataType"/>
    <iact:actionData xml:id="d20">
      <inkml:trace xmlns:inkml="http://www.w3.org/2003/InkML" xml:id="stk20" contextRef="#ctx0" brushRef="#br0">30162 4710 0,'0'52'2,"0"1"8,0 18-3,0 17 2,-17 0-1,-1 36-1,18-54 2,-35 19-2,35-19 1,-18 18 0,1-17-1,-1 17 1,0-17 1,-17 34-1,35-52 0,-35 36 0,35-19 0,-35-17 9,35-35 0,-18 17-11,0 0 51,18-17-25,-17-18-7,-19 0-2,19-53-15,17-35 1,-18-71 0</inkml:trace>
    </iact:actionData>
  </iact:action>
  <iact:action type="add" startTime="47050">
    <iact:property name="dataType"/>
    <iact:actionData xml:id="d21">
      <inkml:trace xmlns:inkml="http://www.w3.org/2003/InkML" xml:id="stk21" contextRef="#ctx0" brushRef="#br0">30551 4568 0,'0'36'6,"0"-19"3,0 1 0,0 17-3,0 1 3,-18 52-1,18-35 1,0 17-5,-18 18 4,18 1 0,0 34 2,0 1-3,0-36 2,0 0-1,0 0 1,0-17-3,0-54 4,-17 36-4,17-17 3,0-1-2,-18 0 2,18 0-1,-18-17 1,1 0-2,17 17 3,0-17 13,0-1-13,-18 1-2,0 17 4,1 0-4,-18-17 1,17 35-3,18 0 4,-71 17-3,71-34 4,0-1-6,-17-17 4,17-1-2,0-34 193,0-1-191,0 0-2,35-17 2</inkml:trace>
    </iact:actionData>
  </iact:action>
  <iact:action type="add" startTime="48082">
    <iact:property name="dataType"/>
    <iact:actionData xml:id="d22">
      <inkml:trace xmlns:inkml="http://www.w3.org/2003/InkML" xml:id="stk22" contextRef="#ctx0" brushRef="#br0">30850 5980 0,'0'35'158,"0"18"-150,0-18 0,0 36-1,0-18 2,0-36-1,0 36 1,-17 0-1,17-35 6,0-1 6,-18 1-11,18-36 217</inkml:trace>
    </iact:actionData>
  </iact:action>
  <iact:action type="add" startTime="50800">
    <iact:property name="dataType"/>
    <iact:actionData xml:id="d23">
      <inkml:trace xmlns:inkml="http://www.w3.org/2003/InkML" xml:id="stk23" contextRef="#ctx0" brushRef="#br0">29316 5803 0,'-18'0'32,"18"53"58,0-18-74,0-17-7,0 0-2,0 17 1,-17-17 0,17-1 1,0 1-2,0-1 2,0 1-3,0 0 3,-18-1 13,18 1 27,0 0-42,0-1 26,-35 19-25,35-19 24,0 1 34,-18 35-43,0-36 1</inkml:trace>
    </iact:actionData>
  </iact:action>
  <iact:action type="add" startTime="53995">
    <iact:property name="dataType"/>
    <iact:actionData xml:id="d24">
      <inkml:trace xmlns:inkml="http://www.w3.org/2003/InkML" xml:id="stk24" contextRef="#ctx0" brushRef="#br0">30445 4410 0,'0'17'18,"0"1"-3,0 17-9,0-17 12,0 0-13,0-1 12,0 36 7,0-35-16,0-1 9,0 19-10,0-19 3,17 54-3,-17-54 0,0 19 1,18-1 0,-18-17 2,0 17-4,0 0 2,0 1 0,0-19 1,0 18-2,0 1 1,0-19 0,0 1 0,0 17 0,0-17 0,0 0 0,0-1 0,0 1 16,0 17-16,0-17 9,0-1 1,0 19-8,0-19 3,0 1 4,0 0-11,0-1 3,0 1 5,0 17 4,0-17-12,0 17 1,-35 0 1,35-17 1,-18-18 0,18 35-1,-18 1 0,1-19 9,17 1-9,0-1 2,-18 1-3,1 53 2,17-54-2,-18 19 6,18-1-11,-18 18 5,1-53 1,17 17 2,0 19-5,0-19 11,-18 19-7,18-19 7,-18 1-9,18 17 26,0-17-25,-17-1 9,17 1-9,0 0 93</inkml:trace>
    </iact:actionData>
  </iact:action>
  <iact:action type="add" startTime="64059">
    <iact:property name="dataType"/>
    <iact:actionData xml:id="d25">
      <inkml:trace xmlns:inkml="http://www.w3.org/2003/InkML" xml:id="stk25" contextRef="#ctx0" brushRef="#br0">10901 5433 0,'53'0'91,"17"0"-82,36 0-1,0 0 0,106 53 1,-36-36-3,36 19 4,-1-1 0,-17 0-4,-53-17 0,-17-1-2,-18-17 5,0 36-1,-36-36 0,-35 0-1,-17 17 3,0-17 60,17 0-54,18 18-8,0-18 0,0 0 0,0 18 1,35-18-1,-35 0 0,0 0 1,-18 0-3,18 0 1,-35 0 3,-1 0-3,18 0 2</inkml:trace>
    </iact:actionData>
  </iact:action>
  <iact:action type="add" startTime="82862">
    <iact:property name="dataType"/>
    <iact:actionData xml:id="d26">
      <inkml:trace xmlns:inkml="http://www.w3.org/2003/InkML" xml:id="stk26" contextRef="#ctx0" brushRef="#br0">5715 7073 0,'35'0'103,"1"0"-95,-1 0 0,0 0 0,36 0 0,-36 0 0,0 0 1,18 0-1,-35 0 0,35 0 1,-18 0-4,18 0 4,-18 0-2,18 18 2,0-18-2,18 17 3,-1-17-4,1 0 3,-18 0-3,35 0 4,-35 0-4,17 0 3,1 0-1,-18 0 1,-18 0-1,53 0-2,-53 0 3,54 0 4,16 0-10,1 0 4,0 0 2,71 0-1,-36 18-1,-18 17 2,71 1-2,-70-19 2,-36-17-1,0 18 0,35 0 2,-52-1-4,0-17 3,17 18-1,0-18 0,35 0-1,1 0 3,-36 0-3,53 0 8,18 0-13,35 0 3,-35 0 3,-18 0 0,18 0 1,17 0-1,-35 0 0,36 17 0,-54 1 0,0-18 0,54 0 0,-54 53 0,1-35 0,-36-18 0,35 17 0,-17-17 0,-18 18 1,-17-18-2,-18 0 2,18 0-3,-19 0 5,19 0-5,-18 0 3,-18 0-2,0 0 2</inkml:trace>
    </iact:actionData>
  </iact:action>
  <iact:action type="add" startTime="87288">
    <iact:property name="dataType"/>
    <iact:actionData xml:id="d27">
      <inkml:trace xmlns:inkml="http://www.w3.org/2003/InkML" xml:id="stk27" contextRef="#ctx0" brushRef="#br0">9366 8890 0,'0'35'62,"53"-35"-53,0 0 0,35 36-2,0-36 2,-17 17-3,52-17 3,19 18-2,-19-18 1,1 0 0,-36 0 0,-18 0 0,-17 0 1,-18 0-2,-17 0 2,0 0-2,-1 0 9,1 0 25,17 0-34,1 0 1,-1 0-1,53 17 1,0 19 0,18-36 0,0 0-1,0 0 1,17 0 0,54 35 0,17-17 0,0-1 0,0 36 1,35-35-2,-17-1 3,-1-17-3,-17 36 2,-35-1-3,0 0 5,-89-35-5,-52 0 3,35 0-3,-35 0 12,-1 0 13,19 0-24,-19 18 1,1-18 0,-1 0 1,1 0-1</inkml:trace>
    </iact:actionData>
  </iact:action>
  <iact:action type="add" startTime="99341">
    <iact:property name="dataType"/>
    <iact:actionData xml:id="d28">
      <inkml:trace xmlns:inkml="http://www.w3.org/2003/InkML" xml:id="stk28" contextRef="#ctx0" brushRef="#br0">16792 7585 0,'0'17'166,"-17"-17"-156,-1 18 6,0 0-8,1-1-2,-1-17 2,18 18-1,-18 0 9,-17-1-6,35 1-4,-18-1 5,18 1-6,-17 0 4,17-1-2,-18-17 3,1 18 4,-1 0-6,18-1 8,-18-17-7,1 0-1,-1 18 8,0 0 1,18-1-10,-17-17 1,-1 18 10,0-1-3,1 1 1,-1 17 2,1-35-12,-1 18 3,18 0 5,-18-1-7,1 1 1,-1 0 0,18-1 2,0 1 12,0 17-4,-18-35-12,18 18 11,0-1-9,0 1 0,0 0 8,0-1 1,0 19 8,0-19-19,0 1 20,0 17-17,18-17 4,0-1-5,-1 19 24,-17-19-7,18-17-9,0 18-9,-1-18 83,18 0-83,1 35 17,-1-35-9,-17 0 1,-1 0-8,1 0 0,0 0 0,-1 0 15,1-17 9,-1 17-23,1 0-2,-18-18 4,0 0-5,18 1 18,-1-19 0,1 19-7,-18-1-10,18 1 9,-18-1-7,17 18-2,-17-18 10,18-17-2,0 35-7,-18-18 0,0 1 0,17 17 10,-17-36 4,0 19-13,0-1 21,0-17-22,0 0 16,-17-1 2,17 19 13,-18-1-15,18 0 1,0 1-15,-35-1-3,-1 18 7,19-18-3,-19 18-3,-16 0 0,16 0 6,19 0-4,-1 0-4,-17 0 3,17 0-2,0 0 9,1 0-9,-18 0 41,17 0-30,0 18 4,1 0-6,17-1 7,-36 19-14,36-19 14,-17 36-5,17-35 30,0 17-40,0-17 26,0-1-29,0 1 12,0 0-1,0-1 0,0 19-1,0-19 2,0 1 7,0 0-8,0-1-8,0 1 8,0-1-10,17 1 10,-17 0-7,0-1 8,18 1 6,0 0-16,-1-1 1,1-17 8,0 18-8,-1-18 8,1 18-8,-1-18 9,1 0 6,0 0 2,-1 0 14,1 0-7,17 0-23,-17 0 7,0 0-9,-1 0 1,1 0 0,-1 0 0,19 0 8,-19 0-7,1-36 8,0 36-1,-1-17-1,-17-1 7,18 18-4,0-35 6,-1 17 17,-17-17-23,18 0-9,-1 35 2,-17-18-3,0 0 1,0 1 7,0-19-7,0 19 14,18-1-13,-18 0-4,0 1 10,0-1 0,0-17 0,0 17 0,0 1 16,0-19-6,-18 19 5,1-1 10,-18 18-18,17 0-13,0 0-2,-17 0 1,17-18-3,1 18 4,-36 0-5,35 0 1,-17 0 2,0 0 9,-1 0-6,19 0 13,-1 0-10,-17 0 12,17 18-2,1 0-17,-1 17 31,0-17-21,18-1 14,-17 1-16,17 0-7,0-1 8,0 1-8,0 17 8,0-17-7,0-1 15,0 19-8,0-19 8,0 1-17,0 0 3,0-1 12,0 1-6,0 17 16,0-17-24,0-1 17,0 1 72,17 0-57,1-18 128,0 0-104</inkml:trace>
    </iact:actionData>
  </iact:action>
  <iact:action type="add" startTime="110657">
    <iact:property name="dataType"/>
    <iact:actionData xml:id="d29">
      <inkml:trace xmlns:inkml="http://www.w3.org/2003/InkML" xml:id="stk29" contextRef="#ctx0" brushRef="#br0">30004 7673 0,'-18'-18'144,"18"1"-127,0-19-10,0 1 12,0-18-13,0 0 8,0 18-5,0 0-2,0-1 1,0 1 0,0 0 1,0 17-2,0 1 2,0-1-1,18-17 1,-18 17-3,0 0 4,0 1 12,17-19-13,-17 1 7,0 18-9,0-1 1,0-17 2,0-1 9,0 19-14,0-19 11,18 1-7,-18 0 7,0 17-8,0 1 1,0-19-1,0 19 0,0-1-1,0-17 7,0 17-5,0 0 7,0 1-9,0-18 2,0 17-2,0 0 1,0 1 0,0-1 0,0-17 9,0-1-9,0 1 1,0 0-1,0 17-1,0-17 2,0 17-2,0-17 2,0 17-3,0-34 12,0 34-11,0 0 1,0-17 3,0 0 4,0 17-9,0-17 3,0-18-2,0 35 1,0-35 0,0 18 8,0 0-1,0 17-7,0-35 8,0 36 0,0-19-8,0 19 1,0-19 0,0 19-3,0-1 5,0-17-5,0 17 10,0 1-8,0-1-2,0-17 5,0 17-6,-18 0 3,1-35 0,17 36 8,-18-1-8,18 0 0,0-17 8,0 0 0,0 0 0,-35-1-8,17 36 0,18-35 0,0 0 0,-17 35 0,17-18 1,0-17-2,0 0 3,0 17-3,0 0 2,-36-17-3,19-35 11,17 52-2,-18-17-7,18 17 0,-18 0 8,18-35-7,-17 18 7,17 0-7,-18 35-3,18-18 3,0-17-1,0 17 0,0-35 0,-18 36 1,18-1-2,0 0 2,0 1-3,0-18 5,0 17-5,0 0 4,-17 1-4,17-19 17,0 19-14,0-1 7,0-17-8,0 17 8,0 1-8,0-19 0,0 19 0,0-19-1,0 19 2,0-1-1,0-35 0,0 35 0,0 1 1,0-1 8,0 1-11,35 34 978</inkml:trace>
    </iact:actionData>
  </iact:action>
  <iact:action type="add" startTime="114124">
    <iact:property name="dataType"/>
    <iact:actionData xml:id="d30">
      <inkml:trace xmlns:inkml="http://www.w3.org/2003/InkML" xml:id="stk30" contextRef="#ctx0" brushRef="#br0">30145 6368 0,'-18'0'170,"-17"0"-154,17 17-8,36-17 284,0 0-283,17 0 13,-35-17 53,0-1-68,-18 18 1,-35 0 0,0 0 1,0 0-3,-17 0 3,-18 18-2,35-1 2,18 1-1,17 17-1,18-17 34,0 17-34,0-17 8,0-1-6,0 19 9,18-36 4,-1 0 2,18 0-16,-17 0 9,0 0-10,-1 0 2,1 0-2,0-18 2,-18 0-2,17 1 19,-17-1-4,18 0 13,17 18-26,-35-17 4,18-1 18,-1 18-15,1 0 8,17-17-15,-17-1 160,0 0-162,-1 1 9,-17-19 9,0 19 47,0-1-9,0-17-48</inkml:trace>
    </iact:actionData>
  </iact:action>
  <iact:action type="add" startTime="115658">
    <iact:property name="dataType"/>
    <iact:actionData xml:id="d31">
      <inkml:trace xmlns:inkml="http://www.w3.org/2003/InkML" xml:id="stk31" contextRef="#ctx0" brushRef="#br0">30074 6262 0,'36'-18'112,"-19"1"-86,-17-19-18,18 19 0,-18-36 7,0 17-7,0-17-1,0 18 1,0-35 1,0 17-3,0 0 5,0 0-5,0 0 3,0-35-2,0 17 2,0-17-2,0 0 2,0 17-2,0 1 1,0-1 0,0-17 2,0 53-3,0-18 1,0 0-1,0 35 1,0-17 0,0 0 9,0-1-1,0 19 126,0-1-133,0 0 7,0-17-7,0 18 7,0-1 8,0 0-16,0 1 24,0-19-17,-18 1 27,1-18 213,-19 53-54,19 0-192,-1 0-2,0 18 3,18 35-2,-35-18 7,17 0-9,18 1-1,0 16 1,0-34-2,0 17 4,0-17 8,0 35-7,0-35 7,0-1-9,0 1 2,-17 17 6,17-17 1,0-1-7,0 1-2,0 0 3,0 17 7,0-17-11,0 35 3,0-18-3,0 18 4,0-18-2,0 18-1,17-35 1,1 34 0,0-16 0,-1-19 9,-17 1 49,0 0-60,0 17 3,0-17-4,0-1 4,0 19-1,0-19 0,0 1-2,0 35 4,0-36-3,0 19 2,0-19-2,0 36 2,0-35-2,0-1 1,0 19 0,0-19 0,0 1 0,0 17 0,0-17 56,-35 17-55,35 0 10,0-17-15,0 0 6,0-1-4,-18 1 5,18 17 44,0-17-31,0 0-14,0-1-3,0 1 79,18-18-78,0-71 1,-1-35-3,36-17 3,-35 0-2,0-36 1,-18 53 0,17-18 0,-17-34 0,0 70 0,0-1 0,0 1 1,0 35 0,0 0-1,0 36-2,0-36 3,0 35-2,0-17 10,35 0 0,-35-1-1,0 19 0,0-1-10,0 0 2,0 1 0,0-1 0,0-17 18,0 17-12,0 1 26,0-19-31,18 1 8,-18 17-11,0 1 3,0-1-1,0 36 145,-18-18-145,18 53 0,-17 17 1,17-35-2,0 36 2,-18 0-1,18-54-1,0 36 2,-35 0-2,35-35 0,0 17 2,0 18-2,-18-35 2,18 17-2,0-18 2,0 36-2,0-17 1,0 17 7,0-36-6,0 18 0,0 1-1,0 17 7,0 0 1,0 17 0,0-35 1,0 18-11,0-35 3,0 35-2,0-35 2,0 17-2,0-18 2,0 1-2,0 17 4,0-17-6,0 0 12,0 17-10,0-17 12,0-1-5,0 1-6,0-1 0,0 1 8,0 17 16,-17-17 0,-1-18-1,0 0-21,1 0-4,-19 0 2,19 0 0,-1 0 0,-17 0 0,0 0 0</inkml:trace>
    </iact:actionData>
  </iact:action>
  <iact:action type="add" startTime="121839">
    <iact:property name="dataType"/>
    <iact:actionData xml:id="d32">
      <inkml:trace xmlns:inkml="http://www.w3.org/2003/InkML" xml:id="stk32" contextRef="#ctx0" brushRef="#br0">20655 9313 0,'88'18'54,"177"17"-46,70 18 1,106 0-2,53-18 1,141 36 0,-88-36 1,-124-35-2,-53 0 1,-158 0 0,-124 0 0,-70 0 0</inkml:trace>
    </iact:actionData>
  </iact:action>
  <iact:action type="add" startTime="125032">
    <iact:property name="dataType"/>
    <iact:actionData xml:id="d33">
      <inkml:trace xmlns:inkml="http://www.w3.org/2003/InkML" xml:id="stk33" contextRef="#ctx0" brushRef="#br0">16898 11183 0,'71'0'168,"17"0"-158,35 0-3,1 0 2,-1 0-3,18 0 2,-17 0 1,-36 0-1,-35 0 0,17 0-1,-34 0 2,17 0-1,0 0 0,-18 0 0,0 0-1,0 0 2,1 0-1,34 0 0,-52 0 0,35 0-1,-36 0 5,54 0 5,-53 0-10,17 18 1,-17-18 0,17 0-2,-18 0-1,1 0 3,35 0 0,18 0 2,-54 0-4,54 0 3,-36 0-1,18 0 0,18 0 0,-1 0 0,-52 0-1,52 0 2,-34 0-1,-19 0 0,18 0 0,-17 0-1,0 0 1,-1 0 0,1 0 2,35 0-4,-18 0 3,36 17-2,-18-17 2,17 0-3,-17 0 4,0 0-3,35 0 2,-17 0-2,17 0 1,-17 0 0,-1 0 0,-35 0 0,18 0 0,0 0 0,-17 0 0,34 0 0,-17 0 0,0 0 0,35 0 31,194 0-37,-229 0 5,-35 0 0</inkml:trace>
    </iact:actionData>
  </iact:action>
  <iact:action type="add" startTime="135814">
    <iact:property name="dataType"/>
    <iact:actionData xml:id="d34">
      <inkml:trace xmlns:inkml="http://www.w3.org/2003/InkML" xml:id="stk34" contextRef="#ctx0" brushRef="#br0">5927 12559 0,'35'0'111,"18"0"-102,17 0 0,-17 0-3,36 0 4,16 0-3,-16 0 3,16 0-4,19 0 3,-36 0-3,-17 0 4,-1 0-4,18 0 9,-70 0-14,35 0 5,17 0 3,-52 0-1,35 0 0,0 0 1,-18 0-1,0 0 1,18 0-2,-35 0 0,35 0 2,-18 0 0,1 0-2,34 0 1,-17 0 0,-18 0-1,36 0 3,-18 0-4,17 0 4,-17 0-4,35 0 4,1 0-4,16 0 5,1 0-2,18 0 0,-1 0-4,-52 0 2,-18 0-1,17 0 3,1 0-1,-54 0-1,36 0 1,-35 0 0,0 0 1,17 0-2,0 0 1,0 0 0,18 0 1,18 0-1,17 0 1,0 0-3,1 0 4,-1 0-3,35 0 3,-52 0-4,-18 0 2,17 0 0,-35 0 2,1 0 2,-1 0-3,18 0-3,18 0 7,-36 0-7,35 0 3,1 18-2,17-18 1,-17 17 0,-36-17 0,0 0 10,-17 0-2,-1 18-9,1-18 9,17 0-6,18 17-3,36-17 1,-37 18 0,-16-18 0,34 0 0,-34 0-1,-1 0 1,0 0-1</inkml:trace>
    </iact:actionData>
  </iact:action>
  <iact:action type="add" startTime="139220">
    <iact:property name="dataType"/>
    <iact:actionData xml:id="d35">
      <inkml:trace xmlns:inkml="http://www.w3.org/2003/InkML" xml:id="stk35" contextRef="#ctx0" brushRef="#br0">9666 11077 0,'18'0'6,"35"0"1,35 0 0,0 0 0,-17 0 0,34 0 3,-16 0-4,-19 0 1,18 0 1,-35 0 0,-17 0 0,-1 0 0,0 0 0,0 0 1,18 0-1,-35 0 0,53 0 0,-1 0 0,1 0 1,17 0-1,0 0-1,0 0 3,0 0-4,36 0 5,-1 0-6,-34 0 5,34 0-4,-35 0 4,53 0-4,-17 0 3,-36 0-2,35 0 2,1 0-1,17 0-1,-53 0 1,36 0-1,-1 0 2,-35 0-1,89 0-1,-54 0 2,-35 0-1,1 0-1,34 0 2,1 35-1,-36-35 1,35 0-2,-52 0 1,-18 0 0,-18 0 1,0 0-2,-17 0 147,17 0-147</inkml:trace>
    </iact:actionData>
  </iact:action>
  <iact:action type="add" startTime="143772">
    <iact:property name="dataType"/>
    <iact:actionData xml:id="d36">
      <inkml:trace xmlns:inkml="http://www.w3.org/2003/InkML" xml:id="stk36" contextRef="#ctx0" brushRef="#br0">5662 14975 0,'35'0'117,"36"0"-107,88 18-4,-1 0 5,72-1-2,-19 36-1,54-35-1,-18 0 2,-18 17-4,1-18 1,-19 36 2,1-53 0,-36 0 0,1 0 0,34 0 0,-70 0-1,18 0 2,-53 0-1,17 0 0,1 0 1,52 0-2,-35 0 2,36 0-2,-54 0 3,54 0-2,-19 0-3,-52 0 6,53 0-4,-36 0 2,1 18-3,17 0 4,18 35-3,-36-53 2,54 0-2,-71 0 2,-1 0-3,-16 0 2,-19 0 1,-52 0-2,-1 0 1,1 0 0,0 0 0,-1 0 9,19 0 0,-19 0-11,1 0 3,52 0-2,-17 0 3,-17-18-4,-1 18 4,-17 0 6</inkml:trace>
    </iact:actionData>
  </iact:action>
  <iact:action type="add" startTime="145187">
    <iact:property name="dataType"/>
    <iact:actionData xml:id="d37">
      <inkml:trace xmlns:inkml="http://www.w3.org/2003/InkML" xml:id="stk37" contextRef="#ctx0" brushRef="#br0">13776 14199 0,'53'0'105,"35"0"-95,0 0-2,18 0 0,70 0 1,-17 0-2,-18 0 0,18 0 3,-18 0-6,36 18 2,-54-18 0,36 0 4,-53 0-2,17 0-1,1 0 1,-54 0 0,18 0 1,-70 0 3,53 0-9,-19 0 5,-34 0 10,35 0-9,-18-35-3,1 35 3,-1 0-1,35 0 1,-17 0-2,-17 0 3,17 0-4,-18 0 2,-18 0 1,1-18-3,0 18 24,17 0-13,-17 0-10,-1 0 2,36 0-2,-35 0 1,17 0 0,-17 0 1,-1 0 22,36 0-23,-35 0 0,123 0 0,0 0 1,-17 0 0,17 0-3,-35 0 4,-18 0 12,-18 0-20,-52 0 6,-36 0 232,1 0-231,-1 0-1</inkml:trace>
    </iact:actionData>
  </iact:action>
  <iact:action type="add" startTime="146641">
    <iact:property name="dataType"/>
    <iact:actionData xml:id="d38">
      <inkml:trace xmlns:inkml="http://www.w3.org/2003/InkML" xml:id="stk38" contextRef="#ctx0" brushRef="#br0">18450 14464 0,'36'-18'80,"16"18"-72,37-17 0,34 17 0,54 0 0,-1 0 0,0 0 1,-17 0-2,35 0 1,-18 0 0,-17 0 1,-35 0-2,-71 0 2,35 0-2,-18-36 2,36 19-3,-35 17 1,-36 0 2,18-18-1,35 18 0,-53 0 0,1 0 0,17 0 0,-18 0 1,-17-18-2,17 1 2,-18 17-1,1 0 0,17 0 8,1 0 1,34 0-10,-17 0 2,35 0-2,18 0 2,-18 0-2,1 0 1,-37 0 0,-34 0 0,17-18-1</inkml:trace>
    </iact:actionData>
  </iact:action>
  <iact:action type="add" startTime="158001">
    <iact:property name="dataType"/>
    <iact:actionData xml:id="d39">
      <inkml:trace xmlns:inkml="http://www.w3.org/2003/InkML" xml:id="stk39" contextRef="#ctx0" brushRef="#br0">19438 15963 0,'-18'0'117,"18"-17"-108,18-1-2,35 18 2,18 0-3,17 0 3,-18-18-2,-34 18 2,52-17-2,-18 17 7,1 0-3,-18 0-6,-18 0 2,36 0 0,-36 0 1,0 0 0,36 0 1,-18 0-4,-18 0 2,35 0 2,-34 0-2,17 0 1,-18 0 1,18 0-2,0 0 2,-18 0-1,18 0 0,-18 0 0,36 0 0,-18 0 0,-18 0 0,36 0 0,-1 0 0,1 0-1,-54 0 8,54 0-12,-1 0 3,-52 0 1,53 0 2,-36 0-1,0 0 3,0 0-6,18 0 4,0 0-2,-17 0 1,34 0 0,-17 0 0,-18 0 0,36 0 0,-54 0 1,72 0-1,-19 0 0,1 0 0,-1 0 1,-17 0-3,18 0 3,-1 0-1,19 0 1,-19 0-3,-35 0 3,18 0-2,18 0 1,-53 0 0,52 0 0,1 0 0,17 0 0,0 0 0,0 0 0,-17 0 0,17 0-1,0 0 1,-35 0 2,0 0-3,35 0 3,-35 0-3,35 0 1,-35 0 0,35 0 0,1 0 0,-1 0-1,88 0 4,-52 0-5,-19 0 4,54 0-4,-35 0 4,-36 0-5,-18 0 5,-52 0-3,35 0 0,-35 0 1,-1 0 10</inkml:trace>
    </iact:actionData>
  </iact:action>
  <iact:action type="add" startTime="160144">
    <iact:property name="dataType"/>
    <iact:actionData xml:id="d40">
      <inkml:trace xmlns:inkml="http://www.w3.org/2003/InkML" xml:id="stk40" contextRef="#ctx0" brushRef="#br0">25541 14376 0,'-18'17'2,"18"1"6,0 17 1,0 1-3,0 16-1,0 19 4,0-36 1,0 53-3,0-52 1,0 17-1,0 17 2,0-17-1,0-35-1,0 52 3,0-52-4,0 53 4,0-1-4,0 1 5,0-54-4,0 54 1,0-36-2,0 0 4,0 1-3,0 34 1,18-35-1,0 18 1,-1 0 1,-17-17-1,18-36-1,17 35 3,-35-17-4,36-18 13,-1 17-13,-18-17 49</inkml:trace>
    </iact:actionData>
  </iact:action>
  <iact:action type="add" startTime="161097">
    <iact:property name="dataType"/>
    <iact:actionData xml:id="d41">
      <inkml:trace xmlns:inkml="http://www.w3.org/2003/InkML" xml:id="stk41" contextRef="#ctx0" brushRef="#br0">26935 14005 0,'35'0'6,"-70"0"-5,123 18 7,-71 17 1,36 18-3,0-18 3,0 18-4,0 0 7,-18-35-10,1 35 5,-1 0 0,0-18 0,-35 18 2,0-18-2,35 71 1,-35-71 0,0 36 0,0 35 1,0-18-2,0 18 1,0-18 3,0 35-4,0 1 2,-17-89-2,-1 53 2,-17 18-2,0 0 2,-36-35-3,18-1 4,18 18-4,-18-17 1,0-18 1,-35 17 0,70-34 0,-35-1 1,0 18-2,18-53 2,17 17-1,-34 1 1,16-18-3,-17 0 2,-35 53 0,18-35 0,-19-18 1,-34 0-1</inkml:trace>
    </iact:actionData>
  </iact:action>
  <iact:action type="add" startTime="162103">
    <iact:property name="dataType"/>
    <iact:actionData xml:id="d42">
      <inkml:trace xmlns:inkml="http://www.w3.org/2003/InkML" xml:id="stk42" contextRef="#ctx0" brushRef="#br0">8996 12506 0,'-18'0'13,"-17"0"0,17 0-7,-17 0 2,-18 18 1,-35-1-1,-18 1 0,18 17 0,0-35 1,-1 0 0,-69 0-2,122 0 0,-52 0 2,18 0-2,-54-17 2,-35-36-2,71 0 3,-53-36-4,71 37 3,17 16-2,0 1 3,17-18 5,19 0-8,-18 18 3,35 0-4,-18-18 3,18 17-2,0-16 1,0 16 1,0 1-1,0-18 0,0 0-1,18-35 2,34 35-1,19-18 0,35-34 0,0 16 0,52 19-1,-34 35 3,52-36-4,-70 53 4,106-17-2,17 35 0,0 0-2,71 0 3,-17 0-2,-37 0 2,1 0-1,0 0 0,-141 0 0,53 0 0,-106 0 0,0 0 0,-36 18 0,36 17 0,-17 0 9,-19 1-11,19 34 3,-19-17-2,-17 18 0,18 17 2,17 53-1,-17-18 1,-18 19-2,0-1 3,0 17-4,0 36 4,0-70-3,0 35 1,0-71-1,0-35 1,0-36 0,0-34 106,0-1-107</inkml:trace>
    </iact:actionData>
  </iact:action>
  <iact:action type="add" startTime="176314">
    <iact:property name="dataType"/>
    <iact:actionData xml:id="d43">
      <inkml:trace xmlns:inkml="http://www.w3.org/2003/InkML" xml:id="stk43" contextRef="#ctx0" brushRef="#br0">17833 3916 0,'-35'17'6,"-1"1"0,1-18 3,0 18 0,-53 17-2,35-35 0,-18 18 1,18-18 0,0 0 0,-35 0 0,18 0 0,-1 0 1,-17 0-1,53 0 0,-36 0 1,0 0-1,-17 0 0,18-18 0,17 0 3,-35-17-6,35 0 4,-18 17-2,53 1 1,-34-19-2,16 1 3,1 0-2,0-1 3,-1-34-4,36 17 2,-17-18 0,-19 18 0,36 18 0,-17 0 0,17-36 1,0 54-2,0-36 1,0 18 0,0-1 0,0-34 0,0 34 0,17-34 0,36-1 1,36 1-2,16-71 3,-16 52-4,34 1 5,71-18-6,-70 18 4,34-18-1,36 36 1,-17 17-2,-18 0 1,35 0 0,-71 18 0,-35 17 1,-35 1-2,-18-1 1,-17 0 2,17 18 46,18 18-49,-53 0 4,53 17-5,-18 53 3,18-17-3,-17-19 3,-1 37-2,-17-72 2,-1 54-3,-17-1 3,18 19-2,17 16 2,-35-52 0,0 36-2,0-19 1,0-35 0,0 36 1,-18-53 2,1 52-4,-1-17 1,1 0 1,-19-18-1,1 36 0,0-18-3,35 0 4,-53 0-2,35-1 3,1-52-4,17 53 2,-36-17-1,1 17 2,17 0-4,-35-1 5,18 1-3,-18 18 2,18-18-2,-36 35 1,54-53 1,-19 18-2,1 0 1,18-53 8,17 18-8,-18-1 0,0-17 33,18 18-32,-35-18 24,17 0-28,1 18 5,-1-1-4</inkml:trace>
    </iact:actionData>
  </iact:action>
  <iact:action type="add" startTime="179225">
    <iact:property name="dataType"/>
    <iact:actionData xml:id="d44">
      <inkml:trace xmlns:inkml="http://www.w3.org/2003/InkML" xml:id="stk44" contextRef="#ctx0" brushRef="#br0">14693 15752 0,'18'0'127,"52"17"-118,-34 1-1,17-18-1,-1 17 3,19 1-4,0 17 4,-18-17-4,-1-18 5,37 0-5,-19 18 4,18-18-5,-52 0 4,69 17-3,-16-17 5,-1 0-5,0 0 1,0 0 1,0 0 1,-17 0-1,17 0 0,-17 0 0,17 0 0,0 0 0,0 0-1,1 0 1,-1 0 0,35 0 0,-35 0 0,18 0 2,-53 0-3,18 0 1,-18 0-1,35 36 4,-35-36-6,-36 17 5,54-17-3,-53 0 1,17 0-1,0 0 2,36 0 0,-18 0 6,-36 0-7,36 0-1,-18 0 2,-17 0-2,17 0 2,1 0-1,-19 0 0,19 0-1,-1 0 2,0 0-1,18 0 0,-35 0 0,17 0 0,0-17 1</inkml:trace>
    </iact:actionData>
  </iact:action>
  <iact:action type="add" startTime="189176">
    <iact:property name="dataType"/>
    <iact:actionData xml:id="d45">
      <inkml:trace xmlns:inkml="http://www.w3.org/2003/InkML" xml:id="stk45" contextRef="#ctx0" brushRef="#br0">13688 18803 0,'17'0'96,"19"0"-90,-1 0 1,18 0 1,0 0 0,0 0 0,17 0 0,18 0 0,-17 0 0,17 0 0,0 0 0,-35 0 0,0 0 0,18 0 1,-1 0-1,-52 0 0,53 0 1,-1 0-2,18 0 3,-35 0-3,35 0 1,18 0-1,0 0 2,0 0-2,-18 0 2,0 0-1,-17 0-1,-18 0 4,0 0-6,17 0 5,-52 0-2,35 0-1,0 0-1,-18 0 3,18 0-2,-18 0 3,0 0-3,18 0 1,0 0 0,0 0 1,-18 0-2,18 0 2,-17 0-3,17 0 4,-18 0-4,0 0 4,-17 0-3,-1 0 1,1 0 8,0-18 226,-18 1-235,-18-36 0,-35 0 3,53 35-3,-17-17 1,-1 0 1,18 17-3,0-52 4,-35-1-4,35 36 2,0-36-1,0 54 2,0-72 9,-18 19-10,18 52-1,-18-35 0,18 0 2,-17 18-1,-19-53 0,19 35-1,-19-18 2,1 1-2,0 17 2,0 18-2,17-18 3,18 35-4,-35-35 4,-18-35 6,35 53-2,1-1-6,-19 1 0,19 17 0,-1 1 0,-17-1-1,17 18 2,18-17-1,-35-1 0,17 18 0,-35-18 7,18 1-7,-18 17 8,35-18-7,-52 0-2,52 18 2,-17 0-2,0-35 4,-18 17-6,35 18 5,-52-17-4,17-1 3,17 18-2,1 0 1,17 0 0,-34-17 1,34 17 7,0 0-9,-17 0 1,0 0 1,-1 0-2,-17 0 2,1 0-1,34 0 0,-53 0 1,18 17-2,1 1 2,-19 17-1,36-35-2,-1 18 4,-34 35-4,52-36 5,1 1-5,-19 0 3,1 17-1,17-18-1,1 19 2,-1-1-1,0 0-1,1 18 1,17-35 0,-18 35 0,1-18 0,17-17 0,-18 88 1,18-71-3,-18 0 2,-17 53 0,17-35 0,18 18-1,-17-36 2,17 36-1,0-1 1,0-17-2,0-18 2,0 36-2,0-36 2,0 0-2,0 1 0,0-1 2,0 0 0,0 18-1,0-35 16,17 52-19,-17-52-2,0 17 4,0 1 2,18-36 15,-18 35-8,18-18 48,-1-17-54,1 0-4,0 0 3,17 0-2,35 0 1,54-52 0,17 16 1,-18-17-1</inkml:trace>
    </iact:actionData>
  </iact:action>
  <iact:action type="add" startTime="191849">
    <iact:property name="dataType"/>
    <iact:actionData xml:id="d46">
      <inkml:trace xmlns:inkml="http://www.w3.org/2003/InkML" xml:id="stk46" contextRef="#ctx0" brushRef="#br0">16298 18627 0,'-35'0'9,"88"0"143,35 0-146,36 0 2,-1 0-2,53 0 3,-34 0-2,-1 0 2,-35 0-2,-18 0 3,-35 0-2,17 0-1,1 0 3,-1 0-5,-52 0 3,53 0-1,-1 0 1,-52 0 0,70 0 1,-35 0-1,17 0 0,19 0 0,-72 0 1,71 0-2,-35 0 2,0 0-1,-17 0 1,-1 0-3,35 0 3,-34 0-2,17 0 2,-1 0-3,1 0 4,-17 0-3,34 0 2,18 0-2,1 0 1,-19 0 0,36 0 0,-18 0 0,0 0 1,36 0-2,-54 0 3,-17 0-4,36 0 3,-54 0-1,18 0-1,-36 0 1,72 0 1,-37 0 0,37 0-2,-1 0 4,0 0-3,0 0 0,36 0-2,-36 0 4,35 0-6,1 0 5,17 0-1,-35 0 1,0 0-3,-18 0 2,18 0 0,-18 0 1,-18 0-2,-34 0 1,34 0-1,18 0 2,-17 0-1,-18 0 0,0 0 0,17 0 0,1 0 1,-18 0-1,35 0 0,0 0-1,-35 0 1,18 0 0,17 0 1,-18 0-2,-17 0 3,-17 0-5,-19 0 5,36 0-3,-35 0 1,-1 0-1,1 0 1,0 0 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9T04:04:05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10">
    <iact:property name="dataType"/>
    <iact:actionData xml:id="d0">
      <inkml:trace xmlns:inkml="http://www.w3.org/2003/InkML" xml:id="stk0" contextRef="#ctx0" brushRef="#br0">3881 5380 0,'-18'-18'205,"36"1"-194,17 17 16,71 0-22,-71 0-4,53 0 3,-35 0 6,35 0-1,-17 0-3,17 0 2,-35 0 0,17 0 0,-17 0 0,-17 0-1,34 0 1,-35 0 0,36-18 0,-53 0 1,35 18-1,17-17 0,-17 17 0,0 0 1,18 0-2,-1 0 3,-35 0-4,36 0 3,-18 0-3,35 0 4,-53 0-4,54 0 4,-19 0-2,1 0 6,-1-18-10,-35 18 0,18 0 5,-17 0-1,17 0 0,-36 0 0,36-18 0,-35 1 0,52 17 10,-34 0-11,-1-18 1,35 18 0,-52 0 0,35 0 0,18 0-1,-36 0 2,35-18-2,-34 18 2,-1 0-1,0 0-1,18 0 0,-18 0 1,1 0 0,17 0 0,-18 0 0,35 0 1,1 0-1,17 0-1,0 0 2,-17 0-1,17 0 0,0 0 0,1 18-1,16-18 1,-69 18 0,69-1 1,-69-17-1,34 0-1,-34 0 3,16 18-3,19-18 3,-36 0-4,36 35 3,-18-35-3,0 0 4,0 0-4,17 0 3,18 18-2,-52 0 2,34-18-1,18 0 0,18 17 0,-18-17 0,18 0 0,88 0 0,-106 0 0,18 0 0,0 0 0,-53 0 0,-18 0 1,36 0-2,-18 0 5,-18 0-9,36 0 7,-36 0-3,18 0 3,17 0-4,1 0 4,-18 0-4,0 0 3,17 0-2,19 0 1,-1 0 0,-18 0-1,-17 0 1,0 0 0,18 0 0,-36 0 0,-17 0 0,-1 0 0,1 0-1,0 0 26,-1 0 0,1 0-9,17 0-15,-17 0-2,35 0 4,-18 0-6,18 0 5,17 0-3,1 0 0,-36 0 1,18 0 0,-18 0 0,1 0 9,-19 0 151,1 0-144,17 0-15,-17 0 14,0 0-6,-1 0-11,1 0 5,-1 0-6,19 0 11,-19 0-8,1 0 8,17 0-8,-17 0 8,0 0 223,-1 0-222,1 0-3,-1 0-2,19 0 1,-19 0-5,1 0 184,17 0-177,1 0-5,16 0-3,-34 0 9,17 0-8,-17 0 8,0 0-8,-1 0 8,1 0 9,0 0-1</inkml:trace>
    </iact:actionData>
  </iact:action>
  <iact:action type="add" startTime="12722">
    <iact:property name="dataType"/>
    <iact:actionData xml:id="d1">
      <inkml:trace xmlns:inkml="http://www.w3.org/2003/InkML" xml:id="stk1" contextRef="#ctx0" brushRef="#br0">13600 5009 0,'-18'0'262,"0"0"-250,1 0 3,17 18-7,-18-18 0,-17 18-2,17-1 27,0 1-26,1 0 18,-1-1-2,18 1-16,-17 17 28,-1-17-29,0-1 10,18 1 9,0 17 5,0-17-14,0 0 8,0 17-16,0-17 16,0-1-7,0 1-1,18-1 7,-18 1 17,18-18-32,-1 0 2,1 18-3,17-1 2,0 1-3,-17-18 2,17 0 9,-17 0 0,0 0-9,-1 0-1,1 0 9,-1 0 0,1 0 27,17 0-22,-17 0 5,-18-18-11,18 1 0,-18-1-8,35-17 2,-17 17 14,-18 1-7,0-1 2,0 0-2,0 1-8,0-19 7,0 1 11,0 17-19,0 1 36,0-18-32,0 17 14,0 0-17,0 1 0,0-1 0,0 0 0,0-17 16,0 17-7,0 1-2,-18-1 84,0 18-81,1 0-10,-1 0-1,0 0 3,-17 0-4,17 0 5,1 0 1,-18 0-3,17 0-1,0 0-1,1 0-2,-1 0 3,0 0-1,1 18 9,-1-18 0,0 17-7,1 1 14,-18-18-15,17 18 33,18-1-1,0 1-16,-18 17 7,18-17-23,0 0 18,0 17-19,0-18 24,0 1-23,0 0 0,18 17 0,17 0 9,-35-17 0,18 0-7,-18-1-3,35 18 16,-17-35 58,-1 0-58,1 0-15,0 0 16,17 0-8,0 0 1,18-17-7,-35-1-2,35-17 6,-18 17-3,-17 1 0,-1-19-1,1 1 24,-18 17-22,18 18-4,-18-17 33,0-1-16,0 1 0,0-1-11,0 0-4,0-17 12,17 17 50,1 1-26,-36-1-29,-17 0-9,17 18 0,1 0 1,-19 0-2,19 0 3,-19 0-4,19 0 3,-1 0-3,0 0 3,1 0 7,-1 0 0,1 0-1,-1 0 1,0 18-1,1 0 10,17-1-8,0 1-1,0 0-8,-18 17 1,18-17 14,0-1-13,-18 1-5,18-1 11,0 19 8,0-19-8,0 1 25,0 17 0,0-17 38</inkml:trace>
    </iact:actionData>
  </iact:action>
  <iact:action type="add" startTime="18053">
    <iact:property name="dataType"/>
    <iact:actionData xml:id="d2">
      <inkml:trace xmlns:inkml="http://www.w3.org/2003/InkML" xml:id="stk2" contextRef="#ctx0" brushRef="#br0">14870 5592 0,'-53'0'70,"17"0"-62,1 0 0,17 0 0,-17 0 0,18 0 1,-1 0-2,0 0 3,-17-18 4,17 0 2,1 1 0,-19-19-9,19 19 3,-1-1-4,1-17 4,-1-1-4,-17 1 2,17 18 0,-17-19 0,35 19 0,0-1 0,-18-17 8,18 17-8,-18 0 10,18 1-13,0-1 4,-35-17-1,35 17 8,0 1-7,0-1-1,0 0 9,-18-17-10,18 17 1,0-17 8,0 18-9,0-36 8,0 35-7,0 0 1,0-17-1,0 0 8,0-18-8,18 35 0,-18-52 8,0 52-8,18-17 0,17-18 0,0 18 1,-17 17-2,0-35 2,-1 18-1,1 17 1,0 18-2,17-53 2,-18 36-3,19-1 11,-1 0-2,0 1-6,1-1 6,-1 18-7,0 0 0,18-35 0,-35 35 0,17 0 0,-17 0 0,-1 0 8,1 0-8,17 0 10,-17 0-12,17 0 3,-17 0-1,17 17 1,18 1-3,-35 17 4,17-17 7,-18-18-11,19 53 4,-19-36-5,1-17 5,-18 18-4,35 0 3,-17-1-1,17 19 0,-35-1-1,18-17 2,17-1-2,-17 18 1,-18 1 0,17-1 1,19 0-1,-36 18 8,17-35-6,-17 17 4,18-17-1,-18 35 0,35-36-7,-35 1 3,18 17-2,-18-17 20,0 0-21,17-1 8,-17 1 11,0-1-9,0 19 8,-17 17-8,-1-53-9,1 35 2,-1 0-2,-17 0 2,-1-17-2,1-18 2,17 18-2,-17-1 4,-18 1-6,36 0 4,-1-1-2,-17-17 1,-1 18 17,19-18 144</inkml:trace>
    </iact:actionData>
  </iact:action>
  <iact:action type="add" startTime="20023">
    <iact:property name="dataType"/>
    <iact:actionData xml:id="d3">
      <inkml:trace xmlns:inkml="http://www.w3.org/2003/InkML" xml:id="stk3" contextRef="#ctx0" brushRef="#br0">16492 6015 0,'-17'0'15,"-1"0"2,0 0-12,-52-18 11,17 18 0,35-17-7,-35-1-2,36 18 3,-19-18-3,1 18 1,0-17 0,17 17 0,-17 0-1,17-18 1,-17 0 1,0 1 7,0 17-9,-1-36 1,1 36 0,0-35-1,-18 18 2,18-19-1,-18 1-1,0-18 6,0 18-11,35 17 9,-17 1-5,17-1 3,-70-35-2,70 35 20,1 1-5,-1-1-14,0-17 9,18 17-2,-17-17-7,17 17 0,-35 1 0,35-19 0,0 19 0,0-19 0,-18-17 0,18 1 0,0 16 1,0 1-3,0-18 5,0 18 5,0 0-9,0 17 2,0 0-3,0 1 3,0-1-3,0-17 3,0 17 6,0 0-6,0 1-1,0-19 8,0 19-8,0-1 0,0-17 0,0 0 9,0-1-9,0 1 7,0 0-7,18 0 0,-1-18 9,-17 35-8,18 18-3,17-71 4,-35 54 6,18-18-9,-1-1 10,19 19-11,-36-1 2,17-17 0,1 17-1,17-17 3,0-1-2,-35 1-1,36 0 2,-19 35-2,19-35 1,-19-1 0,1 36 1,17-35-3,-17 17 2,17 1-1,18-1 2,-18 1-2,1-1 3,-19 0-2,19 18 1,-1-17-2,18 17 0,0-18 1,-36 0 1,36 18-2,-18 0 2,-17 0 4,0 0-4,17 0-1,0 0 2,-17 0-6,17 0-1,-17 0 6,17 0-1,-17 0 1,-1 18-1,1-18 1,17 0-2,-35 18 2,36-1-2,-19-17 2,19 36-2,-1-19 4,18 18-3,0-17-1,17 53-1,36-18 3,-35-18 0,-54-18-3,36 1 5,-35 0-1,17-1-4,-17 1 7,-1 0 9,-17-1 18,18 1-31,-18 0 0,0 35-2,18-36 1,-18 54 9,17-54-11,1 19 4,-18-1-3,0 18 1,0-36 0,0 36 1,0-35-2,0 35 1,0-35 0,0 34 0,0-16 0,0-1 1,0 0-3,0 18 4,0-35-3,0 52 1,0 1 1,0-53-2,0 35 2,0 17-2,0-52 2,0 52-2,0-34 3,0 16-4,0-34 4,0 17-3,0-17 3,0 35-5,0-18 5,0 1 6,-18-1-7,18 18 13,-17-36-1,17 19-16,0-19 8,0 19-4,-18-1-1,18-18-1,-35 19 2,17-19-2,0 1 1,1 0-1,-1-1 2,1 1-2,-1 0 9,0-18 18,-17 0 335,17 0-361</inkml:trace>
    </iact:actionData>
  </iact:action>
  <iact:action type="add" startTime="25151">
    <iact:property name="dataType"/>
    <iact:actionData xml:id="d4">
      <inkml:trace xmlns:inkml="http://www.w3.org/2003/InkML" xml:id="stk4" contextRef="#ctx0" brushRef="#br0">20073 5609 0,'0'-17'5,"-18"-1"45,36 18 87,53 0-128,34 0-1,37 0 0,34 0-1,-17 0 3,17 0-4,-52 0 3,-19 0-2,19 0 2,-54 0-2,1 0 3,-18 0-4,-35 0 4,-1 0-4,1-18 50,-1 18-32,19 0-16,-1 0 1,-17 0 0,-1 0-1,19 0 0,-19 0 2,18 0-6,1 0 4,-1 0 0,18 0 1,0 0-2,-36 0 1,36 0-2,-17 0 5,-19 0-5,19-17 4</inkml:trace>
    </iact:actionData>
  </iact:action>
  <iact:action type="add" startTime="28255">
    <iact:property name="dataType"/>
    <iact:actionData xml:id="d5">
      <inkml:trace xmlns:inkml="http://www.w3.org/2003/InkML" xml:id="stk5" contextRef="#ctx0" brushRef="#br0">8096 7056 0,'0'17'104,"0"1"-77,-35-1 6,17-17-18,1 0-8,-19 0 8,19 0-4,-1 0-4,-17 0 1,0 0 8,-18 18-9,35-18 33,-17 0-32,-1 0 0,-34 0 0,-1 0 0,-17 0 3,-53 0 6,88 0-6,-17 0-3,-1 0 0,36-18-3,17 18-1,-17 0 2,17-17 11,1 17-10,-1 0 27,0 0 14,54 0 103,52-18-143,53 18-1,0-53 2,0 36-1,35 17 0,-17-18-1,-18 18 2,-17 0-1,-1 0-1,1 0 1,-71 0 0,17 0-1,1 0 2,-18 0 1,-18 0-2,18 0 0,17 0-1,-17 0 3,18 0-1,17 0-3,0 0 1,-17 0 3,17 0 0,-35 0 0,0 0-4,17 0 2,-17 0 0,-17 0 0,17 0-3,-18 0 1,0 0 3,0 0 0,36 0-2,-18 0 1,0 18-1,35-18 2,-17 0-1,-1 0-1,18 0 1,0 17 0,-17-17 0,0 18 0,-19-18 2,19 18-4,0-18 3,-1 0-2,18 0 2,-35 0-2,35 0 1,-17 0 0,17 0 0,-17 0 1,17 0-2,-17 0 1,17 0 1,0 0-1,0 0 0,-17 0 0,17 0 1,-53 0-2,36 0 1,17 0 0,-18 0-1,1 0 2,-53 0-2,52 0 2,-52 0-2,17 0 3,-17 0-4</inkml:trace>
    </iact:actionData>
  </iact:action>
  <iact:action type="add" startTime="37942">
    <iact:property name="dataType"/>
    <iact:actionData xml:id="d6">
      <inkml:trace xmlns:inkml="http://www.w3.org/2003/InkML" xml:id="stk6" contextRef="#ctx0" brushRef="#br0">4216 8467 0,'17'0'262,"1"0"-245,17 0-8,-17 0-3,17 0 2,0-18-1,-17 18 1,0 0 0,-1 0 1,1 0 7,0 0-8,-1 0 8,1 0 9,0 0 7,-1 0-8,18 0-17,-17-35 2,0 35 8,17 0-10,-17 0 17,-1 0-16,1 0 0,0 0 0,17 0-1,-18 0 0,1 0 3,0 0-3,35 0 10,-36 0-1,36 0-9,-35 0 12,17 0-13,-17 0 1,-1 0 3,1 0-3,17 0 1,18 0 0,-35 0 7,0 0-6,-1 0-1,1 0-1,-1 0 2,19 0 8,-19 0-10,1 0 9,0 0-8,17 0 0,-17 0 0,-1 0 0,1 0 0,-1 0-1,19 0 10,-19 0-9,19 0 12,-19 0-18,1 0 9,35 0-4,-35 0 9,-1 0-9,1 0 1,-1 0 0,1 0 0,17 0 16,-17 0-16,0 0 17,17 0-17,-17 0 0,-1 0 0,1 0 10,17 0 500,-17 0-511,35 0 1,17 0 0,-17 0 1,35 0-1,-35 0 0,18 0 0,-1 0 1,-17 0-1,0 0 0,18 0-1,-36 0 2,0 0 1,-17 0-5,0 0 4,-1 0-2,1 0 9,17 0 172,-17 0-178,-1 0-8,36 0 5,0 0 1,0 0 0,35 0 1,1 0 1,-1 0-3,-18 17 0,1-17 1,-36 0 0,-17 0 0,-1 0 1,1 0-2,17 0 178,1 0-169,-1 0-7,-17 0-3,-1 0 105</inkml:trace>
    </iact:actionData>
  </iact:action>
  <iact:action type="add" startTime="41663">
    <iact:property name="dataType"/>
    <iact:actionData xml:id="d7">
      <inkml:trace xmlns:inkml="http://www.w3.org/2003/InkML" xml:id="stk7" contextRef="#ctx0" brushRef="#br0">8837 8484 0,'35'0'138,"-17"0"-124,17 0-6,1 0 0,-1 0 1,53 0-2,-17 0 3,17 0-4,-35 0 1,53 0 0,-18 0 3,0 0-4,-18 0 6,19 0-7,-19 0 4,18 0-1,1 0 0,-19 0 1,36 0-2,-18 0 1,0 0 3,-17 0-3,17 0 0,0 0 0,-17 0-1,17 0-1,-35 0 0,35 0 2,-35 0 1,18 0-1,-1 0 0,-17 0 0,-18 0 0,1 0 0,34 0 1,-34 0 0,16 0-2,19 0 6,-18 0-11,17 0 7,19 0-2,-1 0 0,-18 0 0,1 0 3,17 0-3,-17 0 1,-1 0-1,54 0 2,-54 0-2,18 0 1,-17 0 1,17 0-1,-35 0-1,18 0 1,-18 0 0,35 0 1,-18 0-1,-17 0 0,35 0 0,-35 0-1,53 0 2,-35 0-1,35 0 1,-1-17-2,-34-19 2,17 36-2,18-17 3,-71 17 28,195 0-37,-160 0 5,-35 0 3,36-18-2,-36 18 1,36 0 0,-36-18 0,0 18 1,18 0-1,-17-35 0,-1 35 0,18 0 0,-36 0 1,1 0-2,17 0 2,1 0-2,34 0 2,-17 0-2,0 0 4,35 0-5,-17 0 3,35 0-2,-1 0 2,-16 0-3,-1 0 3,-18 0-1,19 0 0,-37 0-1,37 0 2,-36 0 1,88 0 5,-124 0-10,54 0 4,-18 0-1,-18 0 1,36 0-1,-18 0 1,-18 0-2,35 0 3,1 0-4,-53 0 3,35 0-3,-36 0 5,1 0-5</inkml:trace>
    </iact:actionData>
  </iact:action>
  <iact:action type="add" startTime="53534">
    <iact:property name="dataType"/>
    <iact:actionData xml:id="d8">
      <inkml:trace xmlns:inkml="http://www.w3.org/2003/InkML" xml:id="stk8" contextRef="#ctx0" brushRef="#br0">20179 8537 0,'18'0'260,"17"0"-250,-18 0-3,36 0 1,-35 0 0,0 0 8,17 0-8,-17 0 1,-1 0-2,1 0 10,-1 0-7,1 0 6,35 0 6,-18 0-13,1 0 7,-1 0-8,18 18 3,0-18 1,-36 0-4,36 0 1,-35 0-3,0 0 10,17 0-8,-18 0 9,19 0-9,-1 0 0,-17 0-1,17 0 1,0 0 3,0 0-6,1 0 6,17 0-5,-18 0 4,0 0-2,0 0-1,-17 0 1,17 0 0,18 0 7,-35 0-6,17 0-2,1 17 1,16-17 8,19 0-1,-53 0-8,35 0 2,17 0-2,-35 0 2,18 0-1,18 0 0,-54 0 0,54 0 1,-18 0-2,0 0 2,0 0-2,-18 0 2,18 0-1,0 0 1,-18 0-2,36 0 2,-54 0-2,36 0 1,-35 0-1,52 0 1,1 0 0,0 36 0,-18-36 0,-1 17-1,19-17 2,-36 0-1,36 18 0,-36-18-1,-17 0 2,-1 0-1,19 0 9,-19 18 47,1-18-39,35 35-18,-18-17 1,53-1 1,-52-17-3,34 0 3,-17 0-2,0 0 2,-35 18-1,17-18 3</inkml:trace>
    </iact:actionData>
  </iact:action>
  <iact:action type="add" startTime="56759">
    <iact:property name="dataType"/>
    <iact:actionData xml:id="d9">
      <inkml:trace xmlns:inkml="http://www.w3.org/2003/InkML" xml:id="stk9" contextRef="#ctx0" brushRef="#br0">22401 8467 0,'-17'0'46,"17"-18"-29,-36 18-9,-16-18 0,16 18 1,-17 0-3,0 0 4,18 0-3,0 0 1,-18 0 0,35 0 7,1 0-7,17-17-1,-18 17 3,0-18-2,1 0 0,-19 1-1,-16-18 2,16 35-3,19-18 3,-36 0-1,17-17 1,19 17-2,-18 1 10,35-1-9,-18 0 1,18-17 6,-18-18-7,18 0 10,-35 0-5,35 0-2,0 36-5,0-18 2,0-1-1,0 1 1,0-18 1,0 35-2,0 1 1,0-36 0,0 0 1,0 0-1,18 18 0,-18-36 0,17 18 0,19-17 0,-19 52 0,-17-17-1,18 0 2,-18 17-3,35-17 3,-17 17-2,-1-17 10,19-1-8,-19 19-2,19-1 0,-19-17 1,36 0 0,0-1 0,-35 19 1,35-1 0,0 0-1,-1 1 27,195-1-33,-158 18 0,-19 0 7,-52 0 0,52 0-2,-17 0 4,-35 0 4,0 0-7,-1 0 0,1 18-2,17 17 4,-35-17-4,53 35 4,-35-36-5,-1 19 3,36 52 0,-35-53 0,-1 36 0,19-19 0,-19 37 0,1-19 0,-18 1 0,18 17 1,-1-53-2,-17 53 1,0-52 0,0 17-1,0 17 2,0-35-2,0 1 3,0 17-4,0-36 5,0 54-5,0-53 5,-17 34 5,-1-16-9,-17-19 3,35 19-5,-18-19 2,0 36 1,-17-18 0,0 1 0,17-19 0,-17 19 0,17-19 0,1 19 0,-1-36 0,0 17 0,1 1 49</inkml:trace>
    </iact:actionData>
  </iact:action>
  <iact:action type="add" startTime="58704">
    <iact:property name="dataType"/>
    <iact:actionData xml:id="d10">
      <inkml:trace xmlns:inkml="http://www.w3.org/2003/InkML" xml:id="stk10" contextRef="#ctx0" brushRef="#br0">25118 8625 0,'-18'-17'79,"36"17"-63,35-18-7,-36 18 2,54 0-3,-1-35 0,1 35 2,-36 0-8,53 0 4,-17 0 3,35 0-1,-36 0 0,89 0 0,-71 0 0,71 0 0,17 0 0,-34 0 0,16 0 1,-17 0-2,-17 0 1,-36 0 0,0 0 1,-17 0-3,17 0 5,-17 0-5,-36 0 4,53 0-3,71 0 1,-18 0 0,35 0 0,1 0-1,-1 0 0,36 0 1,-36 0 0,1 0 0,17 0 0,-71-18 1,36 1-1,0-19 0,-54 36 0,1-35 0,18 35 0,-54 0 0,36 0 0,-18 0 1,0 0-2,36 0 1,-36 0-1,0 0 2,-17 0-1,-1 0 0,-52 0 0</inkml:trace>
    </iact:actionData>
  </iact:action>
  <iact:action type="add" startTime="64801">
    <iact:property name="dataType"/>
    <iact:actionData xml:id="d11">
      <inkml:trace xmlns:inkml="http://www.w3.org/2003/InkML" xml:id="stk11" contextRef="#ctx0" brushRef="#br0">28963 8431 0,'-18'0'87,"-17"0"-68,17 0-10,-34 0 13,-1-35-6,53 17-8,-71-52 0,18 17 1,0-18-2,-35 19 1,18-19 0,34 53 1,19-17-2,-19 0 2,19 17-2,17 0 2,0-17-2,0 18 3,0-1-3,0-35 0,0 35 0,0-35 2,0 36-2,0-54 1,0 18 0,0 36 1,35-36-2,-17 18 2,-1-18-2,1 0 0,17 17 2,-17 1 0,17-35-3,0 17 3,-17 17-1,35-52-1,-18 53 2,-17 17-2,-1-17 2,1 17-3,0 1 5,-1-1-5,19 18 10,-19-18-8,19 18 0,-1 0 1,0 0-2,-17 0 2,-1 0-2,1 0 1,0 0 0,17 0 0,0 0 0,1 0 0,34 18 1,1 0-1,-1-1 0,1 36 0,-54-53 0,19 36-1,-19-19 1,1-17 0,-18 18 1,18-1-2,-18 36 11,0-35-10,17 0 0,-17 17 0,0-17 0,0 34-1,0-16 1,0-1-1,0 36 2,0-36-1,0 18-1,0 17 1,0-17 1,0 18-2,0-36 2,0 18-1,0 0 0,0-35 7,0-1-6,0 1-1,0-1-1,0 1 3,-17 0 7,17 17-12,-18-35 5,0 35-3,-17 1 3,17-19 12,1 1-14,-1 0 0,0-1 9,1 1-1,-1-1-9,18 1 18,-17 0 54,-1-18-71,0 17 0,-35 1 0,36 0-1,-36-1 2</inkml:trace>
    </iact:actionData>
  </iact:action>
  <iact:action type="add" startTime="70825">
    <iact:property name="dataType"/>
    <iact:actionData xml:id="d12">
      <inkml:trace xmlns:inkml="http://www.w3.org/2003/InkML" xml:id="stk12" contextRef="#ctx0" brushRef="#br0">9119 8414 0,'36'0'68,"-36"-18"-21,0 0-38,0 1-2,0-18 3,-18 17 4,-17 18 3,35-18-6,0-17-2,-18 0-2,18-1 2,-18-16-2,1-19 3,-1 71-4,0-35 3,1-36-1,17 18 4,-18 36-3,18-36-2,-17 0 0,17 17 2,0 19-2,0-36 2,0 18 7,0-1-11,0 19 4,0-36-2,0 35 1,0 1 10,0-1-12,0 0 3,17-17-2,18-18 2,-35 35 7,0-17-8,18 17-1,0 18 2,17-35-2,-17 0 9,17 17-8,0 18 0,-17 0 1,35-17-2,17 17 3,-34-36-3,52 19 3,0 17-4,0 0 3,0-18-2,71 0 2,-35 18-2,-1-52 1,1 34 0,17 18 0,-18 0 0,1 0-1,-1 0 2,18 0-1,-17 0 0,-1 0 0,-17 0 1,53 0-1,-36 0 0,-17 0-1,70 0 2,-52 0-2,52 0 3,1 0-4,34 0 4,-70 0-3,71 0 2,0 0-2,-36 0 2,-35 0-2,18 0 0,-71 0 2,0 0-3,1 0 4,-19 0-3,18 0 1,-17 0-1,-18 0 4,141 18 5,-106-18-9,36 17 1,-1-17-1,-35 0 2,36 0-2,-1 18 2,-70-18-2,35 0 2,-17 0-2,-1 0 3,-17 0-3,71 35 1,-54-35-1,36 35 2,18-17-2,-36-18 1,18 0 0,-53 0 0,17 0 0,-35 0 3,1 0-5,-1 18 10,-17-18 48,-18 17-56,35 19 1,0-19-3,-17 1 4,17 35-4,18-36 4,-18 19-4,-17-1 2,17 0-1,-17-17 1,-1-18 9,-17 18 7,18-1-15,0-17 7,-18 18 0,17 17-9,-17-17 1,0-1 1,18 36-2,17-17 3,-17-19-4,-18 18 4,18 1-4,-18-19 4,0 1-4,0 17 10,0-17-5,0 0 11,0 17-15,0-18 9,0 1-7,-36 0-2,36-1 1,-35 19-1,17-36 1,-17 35 1,17-17-2,1-18 2,-1 17-1,-17 19 0,17-19 0,1-17 8,-19 18-9,19 17 2,-19-17-2,1-1 2,0-17 18,-106 89-26,123-89 1,-88 52 7,71-34 0,17-18-1,-35 0 0,36 0 0,-1 0 0,1 0 16,-19 0 319</inkml:trace>
    </iact:actionData>
  </iact:action>
  <iact:action type="add" startTime="73983">
    <iact:property name="dataType"/>
    <iact:actionData xml:id="d13">
      <inkml:trace xmlns:inkml="http://www.w3.org/2003/InkML" xml:id="stk13" contextRef="#ctx0" brushRef="#br0">5980 8484 0,'-18'0'69,"0"0"-60,-17 0 16,17-17-18,1 17 67,-1-18-59,18-17 17,0-1-24,0 1-1,-18-35 1,18-1-1,0 36 2,0-53-2,0 17 3,0 0-4,0 19 3,0 16-2,-17-17 0,17 36 2,0-36-1,0 35 0,0-17 0,0 17 0,0 1 0,0-1 18,0 0-19,0 1 9,0-1-9,0 0 1,0-17 1,35 18-1,18-19 0,0 1-1,-18 0 3,0 35-4,36-36 4,-18 19-4,0 17 3,0-18-2,0 0 2,17 1-1,-34-1-1,-19 18 1,36 0 0,-35 0 2,35 0 5,-36 0-7,54 18 4,-54-1-6,54 1 3,-36 17-2,1-17 1,-1 17-2,0 1 2,0-1-1,18 0 3,-35-17-4,53 35 5,-71-36-6,52 36 6,-16-17-6,-19 16 7,1-16 3,0-1-8,-18 0 1,0 1 0,0-19 0,0 36-1,0-35 1,0 17 1,0 0-1,0 1-1,0-1 3,0 18-3,0-36 1,0 36 0,0-35-2,0 35 12,0-35-3,-18 17-7,0-18 8,1 1-9,-1 0 2,-17 17-3,-18-35 3,53 18-1,-71-1 0,18-17 7,36 18-6,-1-18-1,1 0 0,-1 0 57,0 0-15,-17 0 13,17 18-47,1-18 9,-1 0-19,-17 17 2,-18-17 0,35 18 0,1-18-1,-1 0 2,-17 0-2,-1 35 9,19-35 146,-54 0-155,36 0 3,-36 0-4,54 0 2,-19 0 0,1 18 0,0-18 106,17 0-90,-52 0 96,52-18-97,-17-17 25,-1 17-32,19 18-2,-36-17-4,18 17-2,17 0-3,18-18 558,18 18-538,-1 0-19,1 0 17,0 0 84,-1 0-93,1 0-6,17 0 0,0 0 16,-17 0-16,17 18 1,-17-18 6,0 0 1,-1 17-6,1-17 13</inkml:trace>
    </iact:actionData>
  </iact:action>
  <iact:action type="add" startTime="81386">
    <iact:property name="dataType"/>
    <iact:actionData xml:id="d14">
      <inkml:trace xmlns:inkml="http://www.w3.org/2003/InkML" xml:id="stk14" contextRef="#ctx0" brushRef="#br0">24924 8608 0,'17'0'82,"1"0"-78,53 0 4,-1 0 1,18 0-2,1 0 1,34 0 0,-35 0-1,18 0 1,53 0 0,-36 0-1,-35 0 2,36 0-1,-18 0-1,0 0 2,70 0 0,-70 0-2,70 0 1,-17 0 0,17 0 0,1 0 0,-1 0 0,-35 0 2,71 0-3,-71 0 5,18 0-5,-36 0 1,-17 0-1,-18 0 0,18 0 1,35 0 2,-53 0-2,36 0 1,-1 0-3,1 0 1,17 0 0,0 0 2,-18 0-1,54 0-1,-54 0 2,-34 0-2,34-18 2,-17 0-2,-36 18 2,-17-17 0,18-18-1,-18 17 0,0 0 1,-18 1-2,0-19 7,1 19-5,16-36-2,-34 18 2,0 17-2,35-53 1,-18 18 0,18-17 0,35-18 1,-35 35-2,35-71 1,-17 36 1,-36 18-1,36-1-2,-19-70 2,1 70 0,-17-52 1,17 17-1,-1-17 1,-52 52-1,0-17 9,0 17-15,0 1 3,0-1 2,0-17 2,-88 17-2,0-34 2,-71 52-3,-17-53 4,-18 35 0,18 1-6,-36 34 4,18-34 0,0 35 0,0-1 0,17-17 2,-34 36-3,34-1 1,1 18-1,0-35 2,-1 35-1,18 0 1,-52 0-2,17 0 0,-36 0 1,-34 0 1,17 0-3,-18 17 4,36 54-3,17-18 3,1 17-4,17 36 3,35-53-2,0 53 1,53-35 0,-52 34-1,52 19 2,18-54-2,-1 72 2,19-72-1,-18 89-1,17-71 2,18 0 19,-53 124-26,89-141 0,-1 17 6,18 0 0,0-18 2,0 19-4,0-36 5,0-1-5,0 1 3,18 0-2,17 0 3,-35-35 5,18 17-7,-1 0 0,1-17 6,-1-18-4,-17 18-3,0 17 1,18 0 9,-18 1-10,35 16 1,-35-34-1,18 70 2,0-35-1,-18 0 0,17 18 0,-17-36 1,36 18-2,-19-35 10,-17-1-7,18-17 291</inkml:trace>
    </iact:actionData>
  </iact:action>
  <iact:action type="add" startTime="85909">
    <iact:property name="dataType"/>
    <iact:actionData xml:id="d15">
      <inkml:trace xmlns:inkml="http://www.w3.org/2003/InkML" xml:id="stk15" contextRef="#ctx0" brushRef="#br0">4392 9807 0,'71'0'102,"17"0"-94,71 35 0,-18 1 1,-18-36-2,1 17 2,-36-17-1,-18 0 0,-17 0-1</inkml:trace>
    </iact:actionData>
  </iact:action>
  <iact:action type="add" startTime="87227">
    <iact:property name="dataType"/>
    <iact:actionData xml:id="d16">
      <inkml:trace xmlns:inkml="http://www.w3.org/2003/InkML" xml:id="stk16" contextRef="#ctx0" brushRef="#br0">6826 9948 0,'18'0'47,"17"0"-15,0-17-16,18 17-8,-35 0 0,35 0 1,-35 0-2,52 0 1,-17 0 19,88 0-26,-53 0 3,18 0 4,-35 0 1,70 0 0,-53 0-2,35 0 2,-17 0-2,0 0 3,-18 0-4,36 0 5,-71 0-6,35 0 5,0 0-3,-17 0 1,-1 0 0,1 0 0,-18 0-1,17 0 1,1 0 0,-1 0 0,-34 0-1,34 0 2,1 0-1,-18 0 0,35 0 0,-35 0 0,53 0 0,-1 0 0,1 0 0,18 0 0,-1 0 0,-35 0 0,36 0 0,-54 0 10,19 0-15,-1 0-1,0 0 9,-17 0-4,-18 0 2,-1 0 1,37 0-3,-19 0 2,18 0 0,-17 0-3,-18 0 3,0 0-4,17 0 5,-34 0-2,-1 0-1,-17 0-1,-1 0 3,1 0 55,-1 0 15,36 0-71,18 0 1,-36 0-2,106 0 2,-17 0-1,35 17 0,-71 1 0,88-18 1,-70 35-1,-18-17 3,-17-18-3,-54 0 6</inkml:trace>
    </iact:actionData>
  </iact:action>
  <iact:action type="add" startTime="93359">
    <iact:property name="dataType"/>
    <iact:actionData xml:id="d17">
      <inkml:trace xmlns:inkml="http://www.w3.org/2003/InkML" xml:id="stk17" contextRef="#ctx0" brushRef="#br0">5098 9895 0,'-18'0'151,"-17"0"-142,-1-17-2,-34 17 2,-1-18-1,54 18 0,-72-18 0,37 18 0,-37-17-1,36-18 2,1 35-3,16-18 3,1 0-2,17 18 4,-35-53-6,18 53 5,0-17-3,17-1 4,-35-35 4,18 18-10,17 0 3,1 17 1,-19-17-1,19 17 0,-1-35 9,1 36-9,17-1-1,-18 0 2,18 1-2,0-1 1,0 0 1,0 1-2,0-1 3,0-17 13,0 17 2,0 0-17,0 1-1,0-1 0,0 1 2,18-1-2,52-53 1,-17 71 0,18-70 0,-1 52 0,-17 18 0,18-70 0,-36 52-1,35 0 0,1 1 2,-53-1-1,-1 0-1,1 1 2,35 17 8,-36 0 0,1 0-11,0 0 4,35-35-4,-36 35 4,1 0-4,17-18 3,18 18 0,-18 0-2,-17-18 1,35 18 0,-18 0 0,1 0 9,-19 0-10,1 0 1,35 0 0,-36 0 0,36 0 1,-17 0-2,-1 0 1,0 0 2,-17 0-5,-1 0 4,19 0-1,-19 0 2,1 0-4,0 0 3,17 0 7,0 0-10,0 0 19,1 18-17,-36 0 16,35-18-16,-35 17-1,35-17 1,-17 18 0,0 17 0,-1 0 0,18-17 0,1 17 0,-36 1 9,17-19-7,-17 1-5,18 35 6,-18 0 5,0-18-9,0 18 8,0-36-5,0 36-4,0-35 2,0 0 0,0-1 0,0 1 0,0 0 0,-18-1-1,1 1 2,17 0 6,-18-1-7,18 1 1,-18-1-1,18 1-1,-17 0 4,-1-18-5,-17 35 4,17-17-3,1-18 3,-1 0-5,-17 17 6,-1 19-6,19-36 5,-1 17 4,-17 1 26,17-18-32,1 0 1,-1 0-2,-17 0 1,-1 17 0,1 1 0,17 0 9,-17-1-1,18-17 1,-1 0-1,-17 0 32,17 0-42,18 18 3,-18 0-1,-35-1 8,36-17 16</inkml:trace>
    </iact:actionData>
  </iact:action>
  <iact:action type="add" startTime="100135">
    <iact:property name="dataType"/>
    <iact:actionData xml:id="d18">
      <inkml:trace xmlns:inkml="http://www.w3.org/2003/InkML" xml:id="stk18" contextRef="#ctx0" brushRef="#br0">20073 5680 0,'0'-53'25,"-18"53"-15,-17-35 7,35-1-9,-35 19-2,0-19 2,-1 1 0,36 17 0,-53-17-1,18 0 1,-18-36 0,36 36 0,-19-36 0,1 1 0,17-1 0,1-17 0,17-35 0,-36-1-1,36-35 2,0 54-1,0-1 0,0 0 1,0 35-2,0 1 2,36-36-1,-1 35 1,-35 54-2,35-54 2,18-17-3,-18 53 5,-17 17-6,17-35 6,18 0-5,-17 36 1,16-19 2,19-17-1,-18 18 1,0-18-2,-35 18 1,87-18 0,-52 18 0,-17 17 0,69-35 1,-34 36-2,-1-1 2,1-17-1,17-1 1,-17 19-2,-1-1 1,1 1-1,-18 17 2,-18-18-2,18 18 3,-18 0-4,18-18 3,-35 18 6,35 0-5,0 0 5,17 0 0,-52 0-5,17 18-2,0 0 0,1-1 0,-1 36-1,0-18 1,36 36 0,-36-1 0,18 1 1,35 88 8,-53-89-7,-17-17-5,17 18 4,1-1-2,-19 1 0,1-1-1,0 1 10,-18-18-8,17-18 0,-17 36 1,18-1-1,-18-17 0,35 0 0,-35 18 0,0-18 0,18 0-1,-1-1 2,-17 19-1,0 0 0,0-54-1,18 36 2,-18-18-2,0 1 3,0-19-4,0 19 3,0-19-2,0 1 9,0 0-7,-35 17-2,17-18 2,1 1-1,-1 35 1,0-35-3,1 17 2,-36 0 0,35-17 1,-70 35-1,0-18 8,35-17-9,-35 17 2,-18 0-2,88-17 3,-35 17-4,18-17 3,-18 17 0,0-35-1,53 18-1,-18-1 2,1-17 7,17 18-9,-36-18 1,19 0 17</inkml:trace>
    </iact:actionData>
  </iact:action>
  <iact:action type="add" startTime="106875">
    <iact:property name="dataType"/>
    <iact:actionData xml:id="d19">
      <inkml:trace xmlns:inkml="http://www.w3.org/2003/InkML" xml:id="stk19" contextRef="#ctx0" brushRef="#br0">14640 9860 0,'-35'0'3,"0"0"6,-1 0-4,-16 0 3,34-18 2,-35 18-3,18 0 3,-18 0-3,-18 0-3,36 0 4,-18-17 1,-18-1 0,36 18-2,-18-35 2,18 35 7,0-18-9,17 18 19,-17-17-3,35-1-7,-18 0 9,1 1-11,17-19 2,0 19-8,0-18 0,-18-1 0,18 19 4,0-1-5,0-17-2,0 17 3,-18-17-1,18 17 18,0-17-18,0 17 2,0 1-2,0-19 9,0 19-6,0-1 6,0-17-10,0 17 3,0 0-2,0-17 1,0 18 0,0-1 0,0-17 0,0-1 1,18-17 7,0 36-8,-1 17 1,-17-35 17,35-1-22,-17 19 5,-18-1-1,18 0 1,-1 1-2,19-19 10,-36 19-8,17-1-2,1-17 9,-18 17-8,35 1-1,-17 17 9,17-18-8,-17 0 0,-1 1 0,1 17 0,35 0 0,-35 0 0,34-18 0,1 18 9,0 0-11,-17 0 4,34 0-2,-17 0-1,-18 0 2,36 0-2,-53 0 2,34 0-3,-16 0 5,-1 0-5,-17 0 2,17 0 0,-17 0 0,-1 0 0,1 0 1,-1 0-3,19 0 3,34 0 7,-52 18-9,17-18 1,-17 17 0,0 1 1,17 0-1,0-1 0,-17 1 0,17 17 1,0 0-1,-17-17-1,0 17 5,-1-35-7,1 36 4,-1-1-3,1 0 4,0 0 6,-1 1-10,-17-19 4,36 1-3,-36 0 1,0 17-1,0-17 9,17-1-8,-17 1 8,0 17 8,0-17-17,0-1 9,0 1-8,0 0 0,0-1 9,0 19-8,0-19-2,0 19 4,-35-1-6,17-18 4,-17 36-2,35-35 2,-18 0-1,1 17 0,-18 0-1,17-17 2,18 17-1,-18-35 0,-17 35-1,17 1 1,1-36 0,-36 35 0,0 0 9,18-17-9,-1-1-1,1-17 2,-36 0-2,36 0 1,0 36 0,17-36 2,-17 17-4,17-17 19</inkml:trace>
    </iact:actionData>
  </iact:action>
  <iact:action type="add" startTime="112360">
    <iact:property name="dataType"/>
    <iact:actionData xml:id="d20">
      <inkml:trace xmlns:inkml="http://www.w3.org/2003/InkML" xml:id="stk20" contextRef="#ctx0" brushRef="#br0">2928 11112 0,'18'0'61,"35"0"-51,35 0-3,-53 0 0,89 0 1,-19 0 1,19 0-1,-1 0 1,54 0-2,-1 0 2,53 0 0,71 0-2,-70 0 2,-19 0-1,-34 0 0,-89 0 0,35 0 0,-35 0-1,-35 0 1,-35 0 0,35 0 137,-35 0-128</inkml:trace>
    </iact:actionData>
  </iact:action>
  <iact:action type="add" startTime="113472">
    <iact:property name="dataType"/>
    <iact:actionData xml:id="d21">
      <inkml:trace xmlns:inkml="http://www.w3.org/2003/InkML" xml:id="stk21" contextRef="#ctx0" brushRef="#br0">6773 11342 0,'18'0'37,"17"0"-26,36 0-4,17 0 1,0 0 0,71 0 0,-53 0-1,70 0 1,1 0 0,-1 0 0,0 0 0,-17 0 0,-18 0 0,-17 0 0,-1 0 0,-35 0 1,-17 0-1,17-18 1,-35 18 0,35-53 6,-17 53-14,35-17 5,-36 17 2,18-18 1,1 18-2,16 0 1,-16 0 1,-1 0-2,-18 0 1,18 0 0,-35 0 0,0 0 0,18 0 1,-18 0-2,-18 0 1,36 0 0,-1 0 1,-17 0-2,35 0 3,-35 0-5,35 0 8,1 0-8,-19 0 5,18 0-4,1 0 3,-19 0-3,36 0 4,-18 0-3,0 0 1,36 0 0,-36 0-1,0 0 1,18 0 0,-53 0 0,17 0 0,1 0 1,-53 0-1,-1 0 7</inkml:trace>
    </iact:actionData>
  </iact:action>
  <iact:action type="add" startTime="122981">
    <iact:property name="dataType"/>
    <iact:actionData xml:id="d22">
      <inkml:trace xmlns:inkml="http://www.w3.org/2003/InkML" xml:id="stk22" contextRef="#ctx0" brushRef="#br0">21202 11148 0,'-18'17'34,"-17"-17"-20,35 18-6,-35 0 2,-18-1 4,35-17-6,-17 18 1,17-18-4,1 0 4,-36 18-2,17-18 2,1 0-1,-35 35 0,17-35 0,-18 18 0,18-18 0,-35 0 1,17 0-2,36 0 2,-35 0-2,52 0 3,-35 0-4,35 0 2,-34 0 1,16-18 0,-17-17-3,18 17 1,35 0 1,-53-35 0,35 36 0,1-36-1,-18-18 1,35 36 0,-18-36 0,18 54 1,0-54-1,0 1 0,0 34-1,0-34 2,0-1-1,18 18 0,-1 0 1,36-35-2,-35 35 3,17 18-2,36-53 1,-1-36-3,-17 72 4,18-19-4,-18 18 3,52-35-2,-16 53 1,-54-18 0,71 17 0,-36 19 0,1-19 1,17 36-2,0 0 0,18-17 1,-18 17 1,-17 0 0,-36 0-2,36 0 1,17 17-1,-53 1 2,0-18-2,18 35 2,-53 1-2,18-19 2,17 1-2,-35 0 3,35 34-4,-35-16 2,0 34 0,0 1 0,0 17 0,0-53 1,0 54-2,0-19 2,-35 36 1,-18-36-4,18-17 1,-18 18 2,18-36-2,-18 18 1,0 0 2,35-53-4,-52 35 4,34 1-4,1-19 3,18 1-2,-1-18 20</inkml:trace>
    </iact:actionData>
  </iact:action>
  <iact:action type="add" startTime="131947">
    <iact:property name="dataType"/>
    <iact:actionData xml:id="d23">
      <inkml:trace xmlns:inkml="http://www.w3.org/2003/InkML" xml:id="stk23" contextRef="#ctx0" brushRef="#br0">5009 9772 0,'53'0'93,"-35"0"-85,35 0 0,-18 0-1,18 0 1,18 0 0,-36 0 1,35 0-2,-34 0 2,-1 0-1,18 0 1,-35 0-3,52 0 5,1 0-5,-36 0 3,53 0-2,-17 0 0,-1 0 1,-52 0 1,17 0-2</inkml:trace>
    </iact:actionData>
  </iact:action>
  <iact:action type="add" startTime="133410">
    <iact:property name="dataType"/>
    <iact:actionData xml:id="d24">
      <inkml:trace xmlns:inkml="http://www.w3.org/2003/InkML" xml:id="stk24" contextRef="#ctx0" brushRef="#br0">25823 8467 0,'-17'0'112,"-1"0"-96,-17 0 7,17 0-7,0 0 10,1-18-5,17 0-6,-35 1-8,17 17 2,-35-36 1,35 19-4,1 17 3,-36-35-2,-18-1 3,54 36-3,-19-35 0,-17 17 1,18-17 0,18 35 0,17-18 0,-36-17 0,19 35 0,17-17 1,-18-1-2,0 0 2,-17-17-2,35-18 11,0 35-3,0-17-5,0 17 3,0 1-5,0-18 2,0 17-3,0 0 0,0 1 0,0-1 2,0 0 0,0-17-2,0-18 1,0 18 0,18 0 1,-1-18-1,19 0 0,-1 18-1,18-1 3,-36 1-4,-17 17 4,18 1-4,35-19 5,0-17-5,-35 36 3,17-18-2,0 17 1,36-35 0,-18 18-1,-1-18 2,37 18-1,-54-1 0,36 1-1,-36 17 2,18-17-1,-18 17 1,18-17-3,17 0 2,1 17 1,0 1-1,-1-36-1,1 35 3,17 0-4,-18 1 3,54-19-1,-54 19 1,1-1-2,35-17 2,-36-18-2,36 18 3,-70-1-5,34 19 2,1-1 2,-1 1-1,36-19 0,-71 19-1,89-1 2,-89 18-1,89 0 0,-36 0 0,0 0 0,71 0 0,-54 0-1,-16 0 2,34 0-1,-35 0 0,36 0 0,-36 0 0,18 18 1,53 17-2,-36-17 3,1-1-3,-19-17 3,1 35-5,-18-35 4,18 18-2,-18 0 1,-17-18 0,17 17 1,-17 36-1,-18-35-1,0 0 1,35 17 0,-18 0 0,1 36 0,35-36 1,-18-17-1,-35 35 0,53-18-1,-53-35 3,-1 53-3,-34-53 3,17 17-3,1 1 2,-1 17-3,0-17 4,18 17-3,-35-17 3,17 35-3,-17-53 1,-1 35-1,1-17 2,0-18-3,-1 35 3,-17-17 6,0 17-7,0 0 0,0 0 0,0-17 1,0 35 0,0-35-2,0-1-1,0 36 3,0-18-1,0-17 0,0 17 1,0-17-1,-17 35 1,-1 0 6,0-18-8,1 0 3,-19 18-4,36-17 3,0-19-2,-17 36 2,-1-18-2,-17 18 1,17-35 2,1 0-4,17 35 3,-53-18-1,35 0-1,-17 0 1,-1-17 0,-16 17 0,16-17 8,-34 35-8,52-36 1,0 1-2,-34 0 1,-19-1 1,0 1 8,-17 0-10,71-18 2,-36 17-1,0-17 0,0 36-1,18-36 1,-1 0 0,-34 0 3,-1 0-5,54 0 1,-54 0 2,0 0-1,19 0 2,-1 0-4,0 0 3,0 0-5,0 0 5,-18 17-1,1-17 1,52 0-2,-70 18 2,35-18-2,-18 0 2,36 0-2,-35 0 1,-1 0-2,0 0 5,36 0-5,-35 0 1,-1 0 1,53 0 1,-52 0-1,17 0 0,0 0 0,0 0 0,-35 0 0,0 0-1,-18 0 2,18 0-1,0 0-1,-36 0 1,71 0 0,-70 0 1,34 17-1,1-17-1,18 36 2,17-36-1,0 0 2,18 0-4,-1 0 6,-34 0-8,-18 0 5,17 0-2,-35 0 3,36 0-4,-36 0 3,18 0-2,17 0 2,1 17-2,52-17 2,-35 0-1,35 0 0,1 0 0,-36 0 0,35 0 1,-35 0-2,36 0 2,-19 0 7,19 0-10,-1 18 11,0-18 24,1 0-34,-19 0 2,1 0-1,0 0 0,-18 0 0,35 0-2,-17 0 2,17 0 0,1 0 0,-36 0 90,35 0-81,-35 0-10,0 0 2,18 0-1,0 0 0,0 0 1,-18 0 261,35 0-261,-17 0 6</inkml:trace>
    </iact:actionData>
  </iact:action>
  <iact:action type="add" startTime="143607">
    <iact:property name="dataType"/>
    <iact:actionData xml:id="d25">
      <inkml:trace xmlns:inkml="http://www.w3.org/2003/InkML" xml:id="stk25" contextRef="#ctx0" brushRef="#br0">10795 9966 0,'-18'0'26,"1"0"-20,-1 0 8,0 0-5,-17 0 0,0-18-1,0 18 7,-1 0-4,1 0 21,0-17-24,-36-19 12,54 19-13,-19 17 2,1-18-2,-18 0 2,18-17-2,-18 18 3,35-1-4,1 18 3,-19-18-3,19 1 19,17-1-17,0 0 0,-18-17 8,0 17-8,18 1 0,-17-1 0,17 1 0,0-19 0,0 1 0,-18 0 2,1-1-4,-1 19 2,0-18-1,1-1 2,17 1-1,0 17 1,0 1-2,0-1 2,0 0-2,0 1 2,0-1-2,0 0 9,0 1-8,0-1 9,0-17-8,0 17 7,0 1-9,17-36 2,19 35-2,-19-35 1,1 18-1,-1 17 2,1 18-2,0-17 2,-1-19-2,1 36 2,0-17-2,-18-1 4,35 0-6,0 1 5,-17 17-5,17-35 5,-17 17-4,-1 0 2,19 18 0,-1 0 0,-17 0 1,17 0-1,35-35 0,-34 35 0,-1 0 0,36-18 0,-1 18 0,-35 0 0,36 0-1,-18 0 1,-36 0 1,1 0 0,0 0 0,-1 0-3,1 0 11,0 0-9,-1 0-1,19 0 2,-1 0 10,-18 0-14,1 0 2,17 18 1,1 0 1,34 35-2,-70-36 2,36 1-2,-1 17 2,35 0-1,-17 18-1,-35-35 2,17 0-2,0 17 2,-35-18 72,0 1-73,0 17-1,0-17 1,0 17 1,0-17-1,0 0-1,0 17 2,0 0-2,0 0 1,0 1 0,0 17 0,0 0 13,0-18-9,0-18-5,0 19 1,0-19-2,0 1 3,-17 17-2,17-17 3,-18 0-4,-17 17 4,0-18-4,-1 1 2,-34 17 1,17-17-2,0 0 2,0-1 2,18 1-6,17-18 3,-17 18 0,17-18 82,1 17-83</inkml:trace>
    </iact:actionData>
  </iact:action>
  <iact:action type="add" startTime="151981">
    <iact:property name="dataType"/>
    <iact:actionData xml:id="d26">
      <inkml:trace xmlns:inkml="http://www.w3.org/2003/InkML" xml:id="stk26" contextRef="#ctx0" brushRef="#br0">13123 10072 0,'36'0'7,"-19"0"-1,36 0 10,-35 0-8,35-35 0,-18 17-1,36 18 0,-54-18 3,54 18-4,-1-17 3,1 17-1,17 0 0,-35-18 0,35 18 1,0 0-1,1 0 0,-1 0 0,-18 0 0,-17 0 0,18 0-1,-18 0 2,17 0-2,-17 0 1,-18 0 0,18 0 2,-17-18-5,-1 18 3,0 0 1,0 0-1,1 0 0,17 0 0,-36 0-1,36 0 1,18 0 0,-54 0 0,36 0 0,-17 0 0,17 0 0,-18 0 0,53 0 1,-35 0-2,17 0 2,1 0-1,-18 0 0,35 0 0,-35 0 1,35 0-2,-17 0 2,-1 0-1,-34 0 3,34 0 16,1 0-25,-54 0 0,36 0 2,-35-17 5,17-1 0,18-17-2,-18 35 10,-17 0-9,17-18 0,-17 18 72,0 0-72,-1 0 0,1 0 1,0 0 1</inkml:trace>
    </iact:actionData>
  </iact:action>
  <iact:action type="add" startTime="159151">
    <iact:property name="dataType"/>
    <iact:actionData xml:id="d27">
      <inkml:trace xmlns:inkml="http://www.w3.org/2003/InkML" xml:id="stk27" contextRef="#ctx0" brushRef="#br0">5468 11077 0,'35'0'13,"-17"0"6,17 0-11,-17 0-2,0 0 5,34 0 1,-16 0-6,52 35-2,-18-35 2,19 18 3,-1-18-2,18 18 1,-18-18-1,0 0 1,-17 0 0,-18 0 1,-18 0-2,18 0 2,-36 0 9,1 0 13,0 0-17,-1 0 11</inkml:trace>
    </iact:actionData>
  </iact:action>
  <iact:action type="add" startTime="161438">
    <iact:property name="dataType"/>
    <iact:actionData xml:id="d28">
      <inkml:trace xmlns:inkml="http://www.w3.org/2003/InkML" xml:id="stk28" contextRef="#ctx0" brushRef="#br0">3634 12788 0,'35'0'47,"0"0"-39,18 0 0,35 0 0,0 0 0,89 0 0,-18 0 0,17 0 0,0 0 0,18 0 0,18 0 0,17 0 0,18 0 0,-17 0 0,-1 0 1,0 0-2,-17 0 3,-89 0-5,1 0 5,-71 0-4,0 0 5,-36 0-6,1 0 11,17 0-5,-17 0-6,35 0 3,-18 0 0,53 0 0,-35 0-1,0 0 2,0 0-2,0 0 1,-18 0 0,0 0 1,1 0 130,-19 0-131,1 0 7</inkml:trace>
    </iact:actionData>
  </iact:action>
  <iact:action type="add" startTime="164576">
    <iact:property name="dataType"/>
    <iact:actionData xml:id="d29">
      <inkml:trace xmlns:inkml="http://www.w3.org/2003/InkML" xml:id="stk29" contextRef="#ctx0" brushRef="#br0">8555 12753 0,'88'-18'87,"-70"18"-80,88 0 1,52 0 0,19 0 1,-1 0-1,36 0-1,-71 0 1,35 0 1,-35 0 0,18-17-2,-35 17 2,-1 0-3,0-36 3,1 36-1,-1-35 0,19 17-1,16 1 3,-34 17-3,-18 0 0,17 0 1,1 0 1,-36 0-1,35 0-1,-52 0 3,-18 0-4,35 0 2,-53 0 1,18 0-1,-18 0 0,1 0 0,34 0-1,-35 0 2,18 0-2,36 0 2,-19 0-2,18 0 2,-35 0-1,35 0 1,-17 0-2,0 0 2,-1 0-2,18 0 2,-35 0-2,18 0 1,-18 0 0,0 0-1,17 0 2,18 0-2,-17 0 2,-1 0-2,-17 0 1,18 0 0,17 0 1,-17 0-1,17 0-1,-18 0 1,19 0 2,16 0-3,19 0 2,-1 0-3,54 0 4,-54 0-5,-35 0 5,36 0-2,-36 0 2,36 0-5,-19 0 4,19 0-2,-1 0 1,-34 0 0,-1 0-1,35 0 2,18 0-1,-17 0 0,-1 0-1,1 0 1,17 0 0,-88 0 0,35 0 0,0 0 0,-17 0 0,-36 0 0</inkml:trace>
    </iact:actionData>
  </iact:action>
  <iact:action type="add" startTime="173165">
    <iact:property name="dataType"/>
    <iact:actionData xml:id="d30">
      <inkml:trace xmlns:inkml="http://www.w3.org/2003/InkML" xml:id="stk30" contextRef="#ctx0" brushRef="#br0">24201 13035 0,'-18'18'26,"-17"-18"-13,17 0 10,0 0-8,1 0 2,-1 0-10,0 0 2,-34 0 9,34 0-13,-53 0 5,54 0-4,-19-36 2,1 19 0,0 17-1,0-18 1,17-35 0,-17 18 0,-1 0 0,19 35 1,17-18 0,-36-17-1,19 35 0,17-35-1,-18-18 10,1 53-9,17-18-1,0-35 2,-18 0 8,18 18-9,0-18-1,0 18 1,0-18-2,0 0 5,0 18-5,0-18 3,0 17-1,0 1-1,0 17 1,0 1 0,18-36 0,-18 18 0,17-18 0,18 17 0,-17 1 0,0-35 0,-1 34 0,19-17 0,-1 36 0,-35-36 1,35 0-2,-17 35 1,17-17 1,-35 17-2,35 1 2,-17-1-2,0 0 2,17 18-2,0-17 1,1 17 0,34 0 0,-35 0 1,18 0-2,18 0 1,-36 0 0,18 0 0,0 0 0,-18 0 0,0 17 0,-17 19 0,17-1 0,-17-17 0,17 35 0,-17-1 1,0 37-2,-1 34 3,-17-35-4,0 71 4,0-53-3,0 53 2,0-71-2,0 53 2,-70-35-2,52-53 2,0 0-3,-17 17 4,35-52-3,-18-1 1,1 1 0,-1 0 8,1-1 17,-1-17-26,0 18 1,-17 0 7,0 17-6,17-35 1,0 0 20,1 0 19,-1 0-41</inkml:trace>
    </iact:actionData>
  </iact:action>
  <iact:action type="add" startTime="179223">
    <iact:property name="dataType"/>
    <iact:actionData xml:id="d31">
      <inkml:trace xmlns:inkml="http://www.w3.org/2003/InkML" xml:id="stk31" contextRef="#ctx0" brushRef="#br0">18362 13000 0,'18'0'33,"52"0"-26,1 0 1,70 0-2,0 0 3,35 0-2,1 0 1,52 0-1,-17 0 2,-1 0-2,-17 0 2,-17 0-2,17 0 2,-88 0-1,17 0-1,-17-53 2,-35 53-1,17-18 0,-35 18 0,35 0 1,35 0-2,1 0 1,-36 0 1,-17 0-1,17 0-1,-53 0 2,0 0-1,-17 0 1,0 0 134,17 0-134,0 0-3,0 0 4,36 0-3,-53 0 2,17 0-2,0 0 3,0 0 85</inkml:trace>
    </iact:actionData>
  </iact:action>
  <iact:action type="add" startTime="181319">
    <iact:property name="dataType"/>
    <iact:actionData xml:id="d32">
      <inkml:trace xmlns:inkml="http://www.w3.org/2003/InkML" xml:id="stk32" contextRef="#ctx0" brushRef="#br0">17992 14552 0,'-18'0'46,"-17"0"-37,17 0-1,-52 0 0,-1 0 1,-17 0-2,0 0 1,35 0 0,-71 0 1,89 0-1,-53 0 0,35 0 0,35 0 0,-35 0-1,18-35 11,0 17-9,35 1-1,-36-1-2,-16-35 2,34 35-2,-17-35 3,-18 0 0,0-35 0,17 35-4,-34-35 6,52 35-5,1 53 3,-1-70-2,0 70 1,18-18-1,0-35 2,0 36 6,0-19-6,0 1-1,0 0 0,0-36 9,36 18-1,-1 0-8,-17 18 1,17 0-3,0-1 4,36-34-4,-36 35 5,18-18-7,17 0 7,-17 0-6,0 0 6,-17 18-5,52-18 4,-35 17-4,17 1 3,-17 18-2,18-1 5,-18 0-7,17 18 2,-17-35 2,18 17-2,17 1 1,0 17 1,-17-18-2,-1 18 1,1-35 0,-54 35-1,19 0 2,-1 0-2,-17 0 2,-1 0-2,36 0 3,0 0-3,0 0 2,0 0-2,17 17 3,1 1-5,-18 17 5,35 1-2,-35-19-1,-18 19 1,36-1 0,-71-18 0,17 1 1,36 35 0,-35-18-2,17 18 1,-17-35-1,0 17 1,-18 18 0,0-35 1,0 35-1,0 17 1,0-52-2,0 52 2,0-17-2,-18-17 2,0 16-1,-17 37 0,-36-19 0,54-17 1,-18-18-3,-1 36 2,-52 0 0,88-54-1,-35 54 2,17-54-1,-17 19 0,17-19 0,-17 19 0,17-19 0,1 18 0,-36-17-2,-18 17 3,1-17-2,-19 0 2,-16 17 0,34 0-2,0-17 1,54-18 0,-36 0 0,18 0 1,-18 0-2,35 0 3,0 0-4,1 0 3,-18 0-2,17 18 1,0-18 0,1 0 0,-1 17 0,18 1 17</inkml:trace>
    </iact:actionData>
  </iact:action>
  <iact:action type="add" startTime="191908">
    <iact:property name="dataType"/>
    <iact:actionData xml:id="d33">
      <inkml:trace xmlns:inkml="http://www.w3.org/2003/InkML" xml:id="stk33" contextRef="#ctx0" brushRef="#br0">4286 11218 0,'0'18'14,"-35"0"-3,-18-18 4,18 0-7,-36 0 0,-17 0 0,35 0 0,-35 0-1,53 0 2,-36 0 0,18-18-3,0-35 3,53 35-2,-35 1 1,0-1 1,35 0 0,-36-17-2,19 18 2,-1-19 7,0 36-7,1-17 0,17-1-4,-18 0 5,1 1-3,17-1 1,-36-17 0,36 0 7,0 17-6,0 0-1,0-17-2,0 17 2,0 1 1,0-19-1,0 19 1,0-1-2,0-17 1,0 17 0,0 1 0,36-19 0,-1 1-1,0 17 1,53-35 1,-52 36-1,52-36-2,-53 35 3,36 1-1,-36-1 2,18-17-4,-36 35 10,1 0 0,0 0-8,-1 0 0,1 0 9,17 0-10,-17 0 2,35 0 25,88 0-32,-88 0 1,17 0 6,-17 0-1,36 0 0,-54 0 0,-18 0 1,1 0-2,0 0 2,-1 0 63,1 0-63,0 0-1,-1 0-2,36 53 5,-35 0-5,17 17 3,18 36-3,-35-35 1,-1 17 2,1-18-2,17 36 2,-17-71 0,0 36-2,-1-18 2,-17-18-2,0 0 2,0-17-2,0 0 2,0 17 7,0-17 0,-35-1-2,17-17-4,-35 18-2,18 17-2,17-17 3,-17-18-2,17 0 2,1 0-1,-1 0 9,1 0-10</inkml:trace>
    </iact:actionData>
  </iact:action>
  <iact:action type="add" startTime="194669">
    <iact:property name="dataType"/>
    <iact:actionData xml:id="d34">
      <inkml:trace xmlns:inkml="http://www.w3.org/2003/InkML" xml:id="stk34" contextRef="#ctx0" brushRef="#br0">4410 12912 0,'-36'-18'57,"-52"18"-50,0-18 3,-35 18-5,-1 0 3,36 0 0,-36 0 0,72 0 0,-19-17 1,18-1-2,35 18 2,1-18 15,-1 1-17,0-1 3,-17 1-3,18-1 2,-1-17-3,-17 17 4,-1-17-3,-17-18 2,18 18-2,18-1 1,-19 1 0,19 0-1,17 17 1,-36 0 1,36-17 14,0 17-15,0 1 8,0-36-8,0 35-1,0-35 2,0 36-1,0-36 0,18-18 0,0 36 1,35-18-2,-18 35 2,53-52-2,-17 35 3,34-1-3,1 1 2,35-18-2,-17 35 2,-18-17-2,17 18 2,-17-1-2,17-17 1,-70 35 1,18 0-2,17-36 1,0 36-1,36 0 1,-1 0 1,18 0-2,18 0 1,-35 0 0,17 0 0,-18 0 1,-52 0-2,-36 0 3,36 0-4,-1 18 4,-52 0-5,17-18 5,0 0-4,-17 35 3,17-17 8,-17-1-2,-1 1 2,-17-1 6,18 1 10,0-18 86,-1 0-110,36 0-2,18 0 1,-36 0 0,106 0 1,-17 0-1,-1 0 0,54 0 0,-72 0 0,19 0 0,-36 0 1,-35 0-2,-35 0 0,-1 35 42,1 1-25,0-19-18,-1 1 2,1 17 1,-1-17 0,-17 0-2,36 17 1,-19 18 8,-17-36-8,18 54 0,17-18 9,-35-36-9,0 1-1,0 17 3,18 18-4,-18-35 4,0 17-4,0 18 11,18-35-9,-18 35 8,0-36 0,0 19 1,0-19 6,0 1-15,0 0 8,-18 17-6,0-35 3,18 17-5,-17-17 25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9T04:18:37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360">
    <iact:property name="dataType"/>
    <iact:actionData xml:id="d0">
      <inkml:trace xmlns:inkml="http://www.w3.org/2003/InkML" xml:id="stk0" contextRef="#ctx0" brushRef="#br0">2487 3933 0,'18'0'109,"17"-35"-98,0 35-5,-17 0 3,35-17-1,17 17 0,1 0 0,-18-18 1,35 18-3,53-18 3,-53 18-1,36 0 0,-1-35 0,1 35 1,17 0-2,-18 0 1,-52 0-1,17 0 1,-17 0 0,-18 0 0,17 0 1,1 0-2,17 0 1,0 0 0,-17 0 1,-36 0-3,35 0 4,19 0-3,-19 0 2,1 0-1,35 0 0,-18 0-1,18 18 2,-53-18-2,35 0 2,18 17-2,-18-17 1,0 0 0,0 0 0,18 0 0,-18 0 1,0 0 6,-52 0-14,52 0 6,-53 0 1,18 0 0,-18 0 0,1 0 2,17 0-4,-36 0 3,18 0-2,-17 0 2,0 0 23</inkml:trace>
    </iact:actionData>
  </iact:action>
  <iact:action type="add" startTime="29056">
    <iact:property name="dataType"/>
    <iact:actionData xml:id="d1">
      <inkml:trace xmlns:inkml="http://www.w3.org/2003/InkML" xml:id="stk1" contextRef="#ctx0" brushRef="#br0">22013 3404 0,'53'0'131,"-35"-17"-85,17 17-39,-17 0 2,-1 0-2,19 0 3,-19 0 4,1 0 5,0 0 11,-1 17-23,-17 1 17,0 0-7,0-1-3,0 1-6,0 17 15,-17-17 5,17-1-24,-18 1 6,-17 0-3,35-1 2,-18 1-2,0-18 3,1 0-3,-1 0 10,-17 0-11,17 18 2,18-36 179,0 0-78,18 18-101,35 0 0,-18 0 0,0 0 0,-17 0-1,17 0 11,-17 0 127,0 0-131</inkml:trace>
    </iact:actionData>
  </iact:action>
  <iact:action type="add" startTime="31641">
    <iact:property name="dataType"/>
    <iact:actionData xml:id="d2">
      <inkml:trace xmlns:inkml="http://www.w3.org/2003/InkML" xml:id="stk2" contextRef="#ctx0" brushRef="#br0">19844 3986 0,'35'0'54,"0"0"-45,1 0-1,34 36-1,-17-36 2,35 17-1,0-17 0,18 18 3,35-18-5,-17 18 4,-1-18-5,1 0 3,-36 0-1,0 0 1,0 0 0,36 0 1,-54 0-3,19 0 4,-36 0-3,35 0 2,-18 0-2,1 0 1,-36 0 0,53 0 0,18 0 0,-18 35 0,18-18 0,-18-17 1,-35 0-2,35 0 1,-17 0 1,17 0-1,-53 0 0,1 0 0,-1 0 1,0 0-2,-17 0 10,17 0-9,1 0-2,-19 0 4,18 0-3,1 0 2,34 0-2,-34 0 2,-1 0-2,35 0 3</inkml:trace>
    </iact:actionData>
  </iact:action>
  <iact:action type="add" startTime="35685">
    <iact:property name="dataType"/>
    <iact:actionData xml:id="d3">
      <inkml:trace xmlns:inkml="http://www.w3.org/2003/InkML" xml:id="stk3" contextRef="#ctx0" brushRef="#br0">6579 3933 0,'0'18'109,"36"0"-77,-1 17-15,-35-17-10,17 17 19,-17-17 262,0-1-279,0 18 0,0-17 1,0 17 2,0-17-2,0 17 3,0-17-6,0 0 1,0 17 0,0-17 8,0-1-8,0 1 0,0-1 0,0 1 0,0 17 0,0-17 1,0 0-1,0 17 10,0-17-10,18-18 0,0 35 0,-1 18 0,1-36 7,-18 1-7,18 17-1,17-17 0,-17 17 1,-18-17 1,17-1 7,-17 1-9,53 17 2,-35 1 7,17-1 0,-17-17 8,-1-18 632</inkml:trace>
    </iact:actionData>
  </iact:action>
  <iact:action type="add" startTime="37774">
    <iact:property name="dataType"/>
    <iact:actionData xml:id="d4">
      <inkml:trace xmlns:inkml="http://www.w3.org/2003/InkML" xml:id="stk4" contextRef="#ctx0" brushRef="#br0">5503 5168 0,'53'0'91,"18"0"-83,17 0 0,0 0 0,36 0 0,-36 0 0,0 0 1,-17 0-1,-18 0 0,-1 0 0,19 0 2,0 0-3,-54 0 2,54 0-3,-36 0 2,0 0 0,36 0 0,-18 0 0,-18 0 0,53 0 0,-17 0 1,-18 0-2,0 0 1,35 0 0,-35 0-1,17 0 2,1 0-1,17 0 0,-35 0 1,53 0-1,-18 0-1,-17 18 2,-19-18 0,1 17 0,18-17-3,17 18 3,-17-18-2,17 0 3,-35 0-4,0 0 3,35 0-3,-18 0 3,1 0-1,-53 0 0,17 0 0,-17 0 10,-1 0-4,1 0-6,-1 0 0,1 0 0,17 0 2,1 0-4,34 0 3,1 0 8,-18 0-11,0 0 2,17 0-2,18 0 5,-35 0-4,18 0 3,-36 0-3,0 0 1,1 0-1,-19 0 2</inkml:trace>
    </iact:actionData>
  </iact:action>
  <iact:action type="add" startTime="40271">
    <iact:property name="dataType"/>
    <iact:actionData xml:id="d5">
      <inkml:trace xmlns:inkml="http://www.w3.org/2003/InkML" xml:id="stk5" contextRef="#ctx0" brushRef="#br0">6632 3863 0,'-17'0'198,"-1"18"-182,0-1 10,18 1-3,0-1-15,0 1 2,0 17-4,-17-17 9,17 0 25,0-1-33,0 1 18,-18 0-8,18-1-1,0 1 17,0-1-19,0 1 3,0 0 6,0-1-8,0 19 17,0-19 1,0 1-11,0 0-12,0-1 6,0 1-1,18 0-8,-18 17 11,0-18-11,17 1 9,-17 0-8,0-1 0,18 1 0,0 0 1,-18-1-2,0 1 12,17 0-15,1 17 13,17 0-1,-35-17-7,18-1 9,-1 1-13,1 0 6,17 17 11,-17-17-6,-18-1-8,35 18 7,-17-17-6,0 0 15,17 17 8,-18-17-15,1-1 39,0 1-34,-1 0 10,-17-1 0</inkml:trace>
    </iact:actionData>
  </iact:action>
  <iact:action type="add" startTime="42165">
    <iact:property name="dataType"/>
    <iact:actionData xml:id="d6">
      <inkml:trace xmlns:inkml="http://www.w3.org/2003/InkML" xml:id="stk6" contextRef="#ctx0" brushRef="#br0">9049 5115 0,'-18'0'9,"0"0"6,1 0 16,-18 0-7,17 0-15,0 0 15,-17 0-16,0 0 0,-36 0-1,18 0 2,-17-17-2,-36-19 2,53 36-2,0-17 2,0 17-2,18-18 3,17 0-3,1 18 3,-19 0-4,36-17 3,-17-1-2,17 1 3,-36-1-3,1-17-2,35-1 4,-35-17 0,17 53-1,1-35 0,-19-18 0,1 18 8,17 0-8,-17 17 0,35 0 1,0 1-2,-18-19 1,18 19 0,-17-1 0,-1 1 2,18-1-4,-18 0 21,18 1 25,0-19-43,0 19 7,0-1 0,18 0-8,0 1 9,-1-18-11,1 35 2,17-36 1,-17 1-1,17 35 0,1-35 1,-1 17-3,35-17 10,1 17 0,-71 0-7,18 18-2,34-17 0,-16-1 10,17-17-9,0 17 8,-18 18-8,-18 0 0,19 0 0,-36-17 0,35 17 1,-17 0-2,17-18 11,0 0-11,-17 18 10,17-17-9,-17 17 8,35 0-9,-36 0 2,36 0-3,0 0 4,-18 0-4,18 0 5,-17 0-6,-19 0 4,36 0-2,-35 0 1,-1 0 0,1 0 11,0 17-5,-18 1 4,17 0-2,1-1-9,-18 1 1,35 0-1,-35 17 2,0-18-2,18 1 1,-18 17-1,18-17 4,-1 17-6,-17-17 4,0 0-2,18-1 1,-18 19 1,0-19 7,18 36-8,-18 0 16,0-35-7,0-1-9,0 1-1,0 0 3,0-1 5,17 18-13,-17-17 11,0 0-4,18-18-2,-18 35 2,0-17 8,0-1-12,0 19 11,0-19 1,0 1-8,0-1 6,0 1-7,0 0 0,0 17 0,0-17 0,0-1 0,0 36 33,0-35-25,-18 0 0,18-1-7,0 1-3,-17-18 3,17 17-3,-18 1 10,0 0 9,1-1-1,-1 1 0,0 0 8,1-1-15,-19 1 10,19-18-21,-36 0 8,35 0-4,-35 18-4,36-18 2,-19 35-1,1-35 0,17 0 2,18 17-2,-17-17 2</inkml:trace>
    </iact:actionData>
  </iact:action>
  <iact:action type="add" startTime="56630">
    <iact:property name="dataType"/>
    <iact:actionData xml:id="d7">
      <inkml:trace xmlns:inkml="http://www.w3.org/2003/InkML" xml:id="stk7" contextRef="#ctx0" brushRef="#br0">5962 5168 0,'-18'0'69,"1"0"27,-1-17-86,0-1-4,-17 0 3,17 18-3,1-35 4,-36 0-3,0-1 2,18 19-2,-1-18 1,1-1 0,0 1 0,17 17 0,18 1 17,0-1-17,-17 0-1,17 1 1,-18-19-1,0 36 1,18-17 0,0-18 8,0-1 10,0 19-20,0-1 4,0-35-4,0 35 3,0-34-1,18 16-1,0-17 3,-18 0-2,35 36 1,-35-1-2,18-17 2,-1 35-1,1-35 1,-18 17-3,17 0 2,1 1-2,0-1 3,17-17 0,-17 17-2,17 0 2,0-17-1,18 0 0,0 0 0,-35 17 0,35-17 1,-1 17-2,-16 0 3,-19 1-4,89-18 4,-70-1-4,-1 19 2,53-1 0,-35 0 0,17-35 0,1 36-1,-18-1 1,0-17 0,17 17 0,-17 18 0,18-17 0,-18 17 0,17-18 0,-17 18 0,18 0 0,-18-35 0,17 35 1,-34 0-2,16 0 2,1 0-2,0 0 2,0 0-1,0 0 1,18 0-3,-36 0 4,18-18-3,-18 18 0,0 0 1,1 0 0,-1 0 0,0 0 0,18 0 0,-35 0 0,17 0 0,0 0 0,18 0 8,-35 0-7,17 0-2,-17 0 2,35 0-1,-18 0 0,0 0 0,1 0 1,17 0-2,-1 18 3,1-1-4,53 36 4,-35-17-4,-1-19 3,1 36-2,-18-35 2,0-1-2,-18 1 1,18 0 13,-35-1-15,17 1 7,0 0-4,0 17 7,1-35 8,-19 17-17,-17 1 2,18 0-2,17 17 2,-17 0-3,-1 1 3,1-19-2,0 18 3,17 1-4,0 34 3,1-34-2,-19-19 1,19 36 0,-36-35-1,17-1 2,1-17-1,-18 18 15,17 17-6,1-17-10,-18 0 10,18 17-10,-18-17 2,0-1 0,0 1-3,17 17 5,-17-17-6,0-1 6,18 19-5,-18-19 3,18 19-3,-18-19 2,0 18-1,0-17 2,0 0-1,0 17 9,0-17-9,0-1 10,0 19-12,0-19 2,0 1 0,0 0 0,0 17 8,0-18-8,-18-17 10,-35 18-10,53 0 0,-53-1 9,53 1-12,-35-18 4,0 0-1,17 35 0,0-17-1,1 0 3,-19-18 5,19 0 10,-1 0-18,-35 35 3,36-18 4,-1-17-7,0 18 9,1-18 42,-1 0-51,-17 0 3,17 0-4,-17 0 3,0 35-2,17-17 0,0-18 2,1 0-1,-1 0 0</inkml:trace>
    </iact:actionData>
  </iact:action>
  <iact:action type="add" startTime="63160">
    <iact:property name="dataType"/>
    <iact:actionData xml:id="d8">
      <inkml:trace xmlns:inkml="http://www.w3.org/2003/InkML" xml:id="stk8" contextRef="#ctx0" brushRef="#br0">4198 5115 0,'53'0'198,"53"0"-191,-36 0 2,19 0-2,52 0 2,-18 0-1,18 0 0,36 0 0,-54 0 0,-52 0 0,-1 0 0,-52 0 8</inkml:trace>
    </iact:actionData>
  </iact:action>
  <iact:action type="add" startTime="64578">
    <iact:property name="dataType"/>
    <iact:actionData xml:id="d9">
      <inkml:trace xmlns:inkml="http://www.w3.org/2003/InkML" xml:id="stk9" contextRef="#ctx0" brushRef="#br0">11165 5027 0,'18'0'48,"53"0"-40,-36 0 0,18 0 1,35 0-2,-17 0-2,17 0 5,-35 0-2,35 0 4,18 0-2,-18 0-3,-18 0-2,19 0 2,-1 0-1,0 0 3,0 0-3,-35 0 5,35 0-5,1 0 5,-1 0-6,0 0 3,0 0-1,0 0 1,-17 0 0,-1 0 0,1 0 0,17 0 0,-53 0 0,36 0 0,17 0 0,-17 0 0,35 0 0,-18 0-1,0 0 2,35 0-2,1 0 3,-1 0-2,18 0 1,-52 0-3,34 0 4,1 0-4,-1 0 4,-35 0-3,36 0 3,-18 0-2,-36 0 2,1 0-4,-18 0 1,0 0 1,-1 0 0,-34 0 1,0 0-2,17 0 8</inkml:trace>
    </iact:actionData>
  </iact:action>
  <iact:action type="add" startTime="67218">
    <iact:property name="dataType"/>
    <iact:actionData xml:id="d10">
      <inkml:trace xmlns:inkml="http://www.w3.org/2003/InkML" xml:id="stk10" contextRef="#ctx0" brushRef="#br0">7073 6579 0,'35'0'55,"18"0"-47,18 0 0,-18 0 1,17 0-1,54 0-1,-71 0 2,70 0-1,-17 0 0,18 0 0,34 0-1,-17 0 2,36 0-1,-36 0 0,18 0-1,-18 0 3,18 0-3,-18 0 3,-53 0-5,-35 0 5,35 0-4,0 0 3,0 0-2,1 0 1,-1 0 0,35 0-1,1 0 2,-36 0-1,-18 0 0,1 0 0,-18 0 0,17-17 0,-34 17 0,-1 0 0,0 0 0,36 0-1,-36 0 2,18 0-2,18 0 2,-18 0-2,-18 0 2,18 0-2,0 0 3,-18-18-3,18 18 2,-18 0-2,0-18 2,1 18-2,17 0 1,-18 0 0,18 0 0,-18 0 0,36-35 0,-36 35 10,-17-18-11,-1 18 33,36 0-22,-35 0 10,-36 0 150,-105 0-171</inkml:trace>
    </iact:actionData>
  </iact:action>
  <iact:action type="add" startTime="68707">
    <iact:property name="dataType"/>
    <iact:actionData xml:id="d11">
      <inkml:trace xmlns:inkml="http://www.w3.org/2003/InkML" xml:id="stk11" contextRef="#ctx0" brushRef="#br0">4780 6615 0,'35'0'55,"36"0"-46,17 0-3,0 0 2,1 0 0,34 0 0,0 0-1,-70 0 1,36 0 0,-19 0 1,-52 0-2,17 0 2,-17 0-2,-1 0 14,19 0-17,-1 0-2,0 0 4,0 0 2,36 0-1,-18 0 2,-18 0-1,36 0 1,-36 0-2,0 0 1,-17 0 0,0 0 1,-1 0-2</inkml:trace>
    </iact:actionData>
  </iact:action>
  <iact:action type="add" startTime="70604">
    <iact:property name="dataType"/>
    <iact:actionData xml:id="d12">
      <inkml:trace xmlns:inkml="http://www.w3.org/2003/InkML" xml:id="stk12" contextRef="#ctx0" brushRef="#br0">16104 6615 0,'0'17'122,"36"-17"-108,-1 0-4,35 0 0,1 18-3,0-18-3,17 17 3,0-17 1,71 18 0,-71-18 0,-35 35 2,0-35-4,17 0 3,-52 0-2</inkml:trace>
    </iact:actionData>
  </iact:action>
  <iact:action type="add" startTime="75399">
    <iact:property name="dataType"/>
    <iact:actionData xml:id="d13">
      <inkml:trace xmlns:inkml="http://www.w3.org/2003/InkML" xml:id="stk13" contextRef="#ctx0" brushRef="#br0">13723 6526 0,'18'0'60,"17"0"-49,36 0-5,-1 0 1,1 0 2,17 0-1,53 0 1,-18 0-3,1 0 3,-36 0-2,36 0 1,-19 0 0,19 0 0,-36 0 1,-17 0-2,-1 0 2,18 0 0,-17 0-2,-18 0 2,17 0-2,-17 0 1,0 0 0,35 0 0,-17 0 0,0 0 0,-19 0 0,1 0-1,0 0 3,-17 0-3,16 0 2,-16 0-2,17 0 4,0 0-6,-1 0 5,1 36-3,-35-36 1,35 0-1,-35 0 1,-1 0 0,1 0 9,0 17 30,-1-17-23,18 0-16,-17 0 48,0 0-40,-1 0 7</inkml:trace>
    </iact:actionData>
  </iact:action>
  <iact:action type="add" startTime="81068">
    <iact:property name="dataType"/>
    <iact:actionData xml:id="d14">
      <inkml:trace xmlns:inkml="http://www.w3.org/2003/InkML" xml:id="stk14" contextRef="#ctx0" brushRef="#br0">5221 11465 0,'71'-35'108,"17"35"-101,-35 0 2,70 0-1,36 0 0,17 0-1,1 0 1,52 0 1,0 0 0,-17 0-2,0 0 2,-106 0-2,70 0 2,-53 0-2,-34 0 3,-36-18-4,-36 18 2,1 0 0,-1 0 41,1 0-42,0 0 1,-1 0 0,1 0 0,0 0 0,-1 0 0,1 0 0,-18-17 137</inkml:trace>
    </iact:actionData>
  </iact:action>
  <iact:action type="add" startTime="82539">
    <iact:property name="dataType"/>
    <iact:actionData xml:id="d15">
      <inkml:trace xmlns:inkml="http://www.w3.org/2003/InkML" xml:id="stk15" contextRef="#ctx0" brushRef="#br0">9313 11130 0,'53'0'68,"18"0"-59,-36 0-2,106 0 2,-53 0-2,36 0 2,-1 0-2,1 0 1,17 0 1,-18 0-2,1 0 1,-36 0 0,0 0 1,36 0-2,-71 0 1,35 0 0,18 0 0,-18 0 0,0 0 1,0 0-1,36 0 2,-36 0-5,53 0 5,-18 0-4,1 0 4,-36 0-4,36 0 3,-36 0-2,-18 0 1,19 0 0,-37 0 0,19 0 0,-18 0 0,18 0 0,-36 0 0,18 0 0,0 0 0,0 0 0,-1 0 0,19 0 0,17 0 0,-35 0 0,18 0 2,-18 0-2,35 0-1,-18 0 3,-34 0-4,52 0 3,-35 0-3,35 0 5,0 0-5,0 0 3,1 0-3,16 0 5,36 0-2,-52 0-1,-1 0-1,0 0 3,-17 0-1,-1 0-2,18 0-1,1 0 1,-1 0 0,18 18 1,35-1 0,-18-17 0,1 36 1,-1-36-3,-35 0 3,71 0-1,-71 0 1,-52 0-2,52 0 2,18 0-3,-18 17 4,88-17-4,-52 0 2,-1 0 1,-70 0 0,18 0-2,-54 0 0,-17 18 122,0 0-81,-17-18 97,-1 0-137</inkml:trace>
    </iact:actionData>
  </iact:action>
  <iact:action type="add" startTime="84187">
    <iact:property name="dataType"/>
    <iact:actionData xml:id="d16">
      <inkml:trace xmlns:inkml="http://www.w3.org/2003/InkML" xml:id="stk16" contextRef="#ctx0" brushRef="#br0">15328 11148 0,'-17'0'18,"-19"0"-14,19 0 3,-36 0 1,35-18-1,0 18 1,-34 0 0,16-18 1,-34 1-1,52-1 1,-35 18-2,-17-35 1,17 0 0,0 17 0,0 0 0,35 1-1,-17-19 2,17 36 0,1-17-1,-1-36 0,0 18 0,1-1 2,-1 19-4,18-54 4,0 36-4,0 0 2,0-36-1,0 36 2,0-18-2,0 18 1,18-36 0,-1 36 0,1-18 0,17 18-1,1-1 1,34-34 1,-35 34-2,1 1 2,34-18-2,-17 18 2,-18 0-1,36 17-1,-18 0 2,17-17-2,-34 35 2,17-18-2,17 18 3,-17-17-4,-35 17 4,35 0-2,-36 0 1,1 0-4,35 0 4,0 0 6,-36 0-7,36 0 0,-17 0 0,-1 0 1,0 17-1,18 1 0,0 17-1,-35 1 2,35-19-1,-36 1 0,1-18 0,-1 35 0,1-17 9,-18 17-9,18-17-1,-18-1 3,0 19-3,0 17 2,0-36-3,0 19 4,0 16-4,0-34 2,0 0 0,0 17 0,0-17 0,0-1 1,0 19-3,0-19 2,0 1 9,0-1-2,0 1 1,0 0 34,0 17-26,0-17 32,0-1-40,0 1 1,-18 17-10,0-17 2,18 0-3,-35-1 3,0 18-1,35-17 0,-35 0-1,-1-1 2,-34 1-2,35 0 2,-36 35-1,0-36 1,18 1-3,1-1 4,52 1-2,-36-18 8,19 0 31,-1 0-15,-17 0 65,-53 18 87</inkml:trace>
    </iact:actionData>
  </iact:action>
  <iact:action type="add" startTime="92575">
    <iact:property name="dataType"/>
    <iact:actionData xml:id="d17">
      <inkml:trace xmlns:inkml="http://www.w3.org/2003/InkML" xml:id="stk17" contextRef="#ctx0" brushRef="#br0">18309 11430 0,'53'0'70,"-35"0"-61,35 0-2,17 0 2,-35 0-2,36 0 1,0 0 1,-19-18-1,-16 18-1,52-17 3,-35 17 6,-35 0-7,-1 0 4,1-18 4,-1 18-8,19 0 156,-1 0-157,-17 0 1,35 0-2,-36 0 0</inkml:trace>
    </iact:actionData>
  </iact:action>
  <iact:action type="add" startTime="93679">
    <iact:property name="dataType"/>
    <iact:actionData xml:id="d18">
      <inkml:trace xmlns:inkml="http://www.w3.org/2003/InkML" xml:id="stk18" contextRef="#ctx0" brushRef="#br0">20055 11324 0,'53'0'48,"36"0"-42,34 0 1,-35 0 1,36 0 1,17 0-2,-18 0 2,-35 0 0,36 0-2,-36 0 0,0 0 1,-17 0 1,17 0 0,18 0 9,-18 0-14,18 0 7,-18 0-5,0 0 23,142 0-26,-107 0-2,-35 0 6,18 0 1,-18 0 0,0 0 0,1 0 1,-19 0-2,-34 0 1,16 0 0,19 0 1,-18 0-1,35 0 0,-35 0 0,35 0-1,0 0 2,36 0-2,-36 0 2,0 0-2,18-17 2,-18 17-2,36-36 1,-36 36 0,71-17 1,-36-1-3,-35 18 5,-17-18-5,17 18 3,18-17-2,-88-1 1,35 0 0,-36 18 0,1 0 186,-18-17-186,17 17-2,1 0 4,17-18 12,-17 18-13,0 0 7,-1 0-7,19 0-3,-19 0 2,1 0 0,-1 0 9,1 0 16,0 0-26,17 0 10,-17 0-10,-1 0 2,19 0-3,-19 0 12</inkml:trace>
    </iact:actionData>
  </iact:action>
  <iact:action type="add" startTime="101938">
    <iact:property name="dataType"/>
    <iact:actionData xml:id="d19">
      <inkml:trace xmlns:inkml="http://www.w3.org/2003/InkML" xml:id="stk19" contextRef="#ctx0" brushRef="#br0">6227 13353 0,'17'0'119,"18"0"-101,-17 0-12,35 0 4,-18 0-3,-17 0 1,35 0-1,0 0 3,-18 0-4,-17 0 3,17 0 0,-17 0-1,-1 0-1,18 0-1,-17 0 2,0 0 0,17 0 1,-17 0-1,-1 0 0,36 0 0,18 0 0,-36 0 8,36 0-8,-18 0 8,-36 0-8,36 0 1,-35 0-1,17 0 9,-17 0-11,-1 0 4,19 0-4,-1 0 2,0 0 0,-17 0-1,35 0 1,-36 0 0,1 0 0,17 0 0,-17 0 1,0 0-1,17 0 0,-18 0 0,1 0 0,17 0 0,-17 0 0,17 0 0,-17 0 0,17 0 0,0 0 1,-17 0-2,17 0 2,18 0-1,-17 0 0,-19 0-2,1 0 4,17 0-3,-17 0 0,-1 0 2,19 0-2,-1 0 1,18 0 0,-35 0 0,17 0 1,-18 0 0,36 0-2,-17 0 0,-1 0 3,0 0-2,18 0-2,-35 0 2,35 0 0,-18 0 0,0 0 0,18 0 1,-18 0-3,1 0 5,-1 0-5,-17 0 4,35 0-4,-36 0 4,54-18-3,-1 18 1,-17 0-1,35 0 2,-35 0-2,35 0 1,-35 0 1,0 0-2,-17 0 1,-1 0 0,18 0 0,-36 0 0,19 0 0,-19 0 0,1 0 0,17 0 0,-35-18 0,18 1 0,0 17 65,17 0-64,0 0-1,36 0-1,-18 0 1,17 0 0,-17 0 0,-18 0 0,1 0 1,-1 0-3</inkml:trace>
    </iact:actionData>
  </iact:action>
  <iact:action type="add" startTime="104802">
    <iact:property name="dataType"/>
    <iact:actionData xml:id="d20">
      <inkml:trace xmlns:inkml="http://www.w3.org/2003/InkML" xml:id="stk20" contextRef="#ctx0" brushRef="#br0">14587 13247 0,'0'-18'111</inkml:trace>
    </iact:actionData>
  </iact:action>
  <iact:action type="add" startTime="106259">
    <iact:property name="dataType"/>
    <iact:actionData xml:id="d21">
      <inkml:trace xmlns:inkml="http://www.w3.org/2003/InkML" xml:id="stk21" contextRef="#ctx0" brushRef="#br0">6156 13335 0,'-18'-18'64,"18"1"-52,-17 17-7,-19 0 3,19-18 0,-19-17 7,19 17-6,-1 1-2,1-1 2,-19-17-1,1-18 8,17 17-8,-17 19 2,35-19-3,-18-16 1,-17-1-1,18 35 2,-1 0-2,18-17 3,-18 17-3,18-17 1,-35-18-1,35 36 8,0-36-3,0 35 1,0 0-5,0 1 8,0-1-8,0 1 0,0-19-2,18 1 4,-1-18 5,36 0-6,-35 35-1,-18 1 0,53-54-1,-36 54 0,1-1 3,0-35-4,-1 53 3,36-18-3,-18-34 3,1 34-2,-19 0 3,36-17-3,-17 17 2,17 1-2,-1-19 1,-16 19 0,-1-1 0,36 1 0,-1-19 0,1 1-1,-18 17 1,35-17 0,18 17 1,-18 1-1,18-1 0,35-35 0,-18 53-1,-35-17 3,71 17-3,-18-18 2,-35 0-2,18 18 2,-36-35-2,18 35 1,-18 0 0,-35 0-1,0 0 1,35 0 0,-18 0 1,1 0-1,-53 0 0,52 0-1,18 0 1,1 0 1,-1 0 0,35 0-1,36 0 2,-18 0-3,-17 0 2,-36 0-2,0 0 1,0 0 0,-35 18 0,-18-18-2,-17 0 3,0 0-1,-1 0 1,-17 17-3,53-17 11,0 18 0,-18 0-10,18-18 1,-17 17 0,-1-17-1,-18 18 2,1-18-1,35 17 0,-35 1 0,17 0 0,-17-1 0,17 1 0,0 0 1,0-1 8,-35 1-11,36 0 4,-1 17-4,0 35 20,-17-52-20,-1 17 3,1 1-1,-18-19-1,0 19 1,0-19 0,0 1 0,0 17-1,0 0 10,0-17-8,0 0-1,0 35-1,-53-1 1,36-16 0,-54 52-1,36-35 2,-1 17-2,-34 1 3,-1 0-4,18-36 5,1 35-6,-1 19 5,17-54-3,19 35 3,-19-17-4,36-35 3,0 35-2,0-35 2,0-1-2,-17 18 1</inkml:trace>
    </iact:actionData>
  </iact:action>
  <iact:action type="add" startTime="108446">
    <iact:property name="dataType"/>
    <iact:actionData xml:id="d22">
      <inkml:trace xmlns:inkml="http://www.w3.org/2003/InkML" xml:id="stk22" contextRef="#ctx0" brushRef="#br0">14676 13441 0,'35'0'78,"0"0"-69,36 17-2,52 1 0,-35-18 3,18 0-5,-18 0 5,-35 0-3,35 0 2,-17 0-2,0 0 2,-19 0-3,-16 0 3,-1 0-1,36 0 0,-36-18 0,18 18 0,17-17 0,1 17 1,-36-18-2,18 18 2,0 0-2,-35 0 1,35-35 1,-18 35-1,-18-18 0,19 18-1,-1 0 3,0 0-3,1-17 2,-1 17-3,0-36 3,0 36-2,1-17 2,-1-1 6,0 0-7,-17 1 0,0 17 0,-1-18 0,1 1 1,17-1-2,0 0 9,-17 1 14,-18-1-29,0 0 0,0 1 13,18-1 3,-1 18-8,-17-35 31,0 17-24,18 0 17,-18-17-15,18 18-8,-18-1 3,17-17-5,1 17-1,-18 0 9,0 1-6,0-19-3,0 1 3,0 18-1,0-1-2,0 0-3,0-17 5,0 17-3,0-35 12,0 36-10,0-18 7,-18 35-6,18-18-2,-17 0 1,-1-17 0,0 35 0,1-35 0,-1 17 0,-17 0 0,17 1 0,0-1-1,1 0 1,-36 1 1,35-1-2,-17 1 1,-18-1 1,18-17-2,0 35 2,-1-18-1,-17 18 1,0 0 11,36-18-17,-1 18 13,-17-35-8,17 35 0,-35 0 1,18-18-2,0 18 1,-18 0 0,0-17 1,35 17-2,-35 0 1,18 0 1,17 0-3,-17 0 3,0 0-1,17 0 0,-17-35 0,17 35 1,-35 0-2,18 0 2,0-18-1,0 18 1,-18 0-3,35 0 4,-17 0-4,17 0 3,-17 0-2,17 0 3,-35 0 3,36 0 5,-19 0-7,19 0-2,-1 0-3,-35 0 0,36 0 2,-36 0 0,17 18-1,1-18 1,0 0 1,-1 17-1,1-17 0,0 0-1,0 0 2,-18 0 8,17 18 0,19-1-10,-18 1 7,17-18-6,-17 18 7,-1 17 1,19-17-8,-1-18 8,0 17-8,-17 19 1,35-19-1,-17-17-1,-19 18 1,36-1 0,-17 1 8,-19 17-8,36 1 8,0-19 0,0 1 0,0 17-7,-35 36 8,35-54-3,0 36 3,0-35 0,0 17-9,0-17 8,0 17-9,0-17 1,0-1 9,0 1-1,0 0 7,18-1 3,-1 1-11,-17 0-7,18 17 1,0-17 7,-18 17-9,17-18 0</inkml:trace>
    </iact:actionData>
  </iact:action>
  <iact:action type="add" startTime="115322">
    <iact:property name="dataType"/>
    <iact:actionData xml:id="d23">
      <inkml:trace xmlns:inkml="http://www.w3.org/2003/InkML" xml:id="stk23" contextRef="#ctx0" brushRef="#br0">16510 13141 0,'-35'0'5,"-18"0"4,-18 18-3,36-18 3,17 0-2,-17 0 1,17 0 0,-17 0 1,0 0-1,0 0 9,-1 0-3,19 0-5,-1 0-1,0 0 0,1-18 8,-1 18-8,0-18 0,-17 1 0,0-1-1,0 0 5,-1 1-7,36-1 11,-53 0-6,36 1 6,-36-1-2,53 1-6,-18-1 7,1 0-7,-1 1 8,0-36-7,1 17 7,17 1-8,-18 35 0,18-35 0,-35-18 0,35 0 16,0 35-14,0-34-4,0 34 2,0-17 0,0-1 0,0 1 0,0 17 1,0 1-2,0-1 1,0-17 0,0 17 0,0-17 8,0 17-9,0-35 9,17 18 1,-17 17-10,0 1 1,18-18 0,17-1 0,-17 36-1,-18-17 3,18-1-3,-1 0 2,1 18-2,0-35 3,-1 17-3,18 18 2,1 0 6,17-35-7,-36 35 0,36-17 0,0 17 0,-35-18 0,35 18 0,-36 0 0,19 0 0,-19 0-1,1 0 2,17 0-2,-17 0 2,-1 0-1,19 0 0,-19 0 0,1 0-1,35 0 3,-35 0-3,17 0 2,-18 0-2,36 18 2,-35-18-2,0 17 0,35-17 2,-18 18-1,-18-1 0,1 19-1,0-36 2,-1 0-1,19 35 0,-19-17 0,1-1 0,-18 19 0,35-1 0,-17 18 0,-1-36 0,1 36 0,17-17 1,-17 34-2,-18-52 3,18 52-4,-18-17 5,0-17-6,0 16 5,0 37-4,0-54 2,0 0 0,0 18-1,0 0 1,-18-18 0,0 1 0,-17 16 0,0 1 0,17-53-1,1 36 3,-36 17-3,-18 0 2,36-36-1,0 1-1,-18 17 1,17-17 1,1-1-1,0-17 98,17 0-97,-35 0-2,18-17 1</inkml:trace>
    </iact:actionData>
  </iact:action>
  <iact:action type="add" startTime="117440">
    <iact:property name="dataType"/>
    <iact:actionData xml:id="d24">
      <inkml:trace xmlns:inkml="http://www.w3.org/2003/InkML" xml:id="stk24" contextRef="#ctx0" brushRef="#br0">7602 11165 0,'-17'18'17,"-1"-18"-3,-35 0-5,36 0-2,-36 0 1,17 35 0,1-35 0,-36 0 1,19 18-2,-1-18 1,-36 0 0,37 0 0,-1 0 0,17 0 1,1 0-2,-18 0 2,36-18 9,17 1-12,-18-1 11,-17-35-8,-1-17-3,19 17 3,-54-18-2,36-35 2,-36 36-2,18-1 2,0 18-2,1-35 1,-19 17 0,36 19 4,17 16-9,-35-17 6,36 36 6,17-19-8,0 19 12,0-18-13,0 17 4,0 0-3,0 1 2,17-36-3,1 35 3,35-17-3,-18 17 4,-17 1-4,17-19 4,0 19-3,-35-1 2,35-17-2,-17 17 9,0 0-9,-1 18 9,19 0-8,-1 0 0,35 0 0,-17 0 0,18 0 0,17 36 1,18 17-1,-35-18-1,-1 0 3,-17 0-3,-35-17 1,17 17 0,-17-17 3,-1 0-6,-17 35 5,35-1-4,-35 1 4,0 36-4,0-37 3,0 1-2,0 18 3,0-18-3,0 17 1,0-17 0,-17 0 0,17 0 9,-18-53-9,18 18-2,18-1 114</inkml:trace>
    </iact:actionData>
  </iact:action>
  <iact:action type="add" startTime="121492">
    <iact:property name="dataType"/>
    <iact:actionData xml:id="d25">
      <inkml:trace xmlns:inkml="http://www.w3.org/2003/InkML" xml:id="stk25" contextRef="#ctx0" brushRef="#br0">6315 13494 0,'-18'0'15,"-17"-36"9,0 19-9,-18 17 9,35-18-16,0 1 0,-35-19 0,18 36 0,-35-35 0,17 17 0,-36-17 0,1 0 0,-53-36 0,88 54-1,-53-36 2,53 53-2,1-18 3,52 0-4,-18 1 3,0 17-2,1-53 4,17 18 4,0 17 1,0-17-1,0 17-7,0 0 0,0-17 0,0 17 10,0-17-13,0 18 4,17-19-2,19 1 2,-19-18-2,1 53 2,-1-35-1,36 0 0,-17 17-2,-1 0 4,-35 1-3,35-1 2,18 0-1,18-35-1,-54 53 1,72-17 0,-37 17 0,19-18 0,0-17 1,-19 17-1,37 1 0,-36-1 0,17-17 0,-35 17 0,18 18 0,-17-18 0,34 18 0,1-53 9,-18 53-10,-36-17 2,54-1-2,-1 18 2,19-35-2,16 17 2,19-35-2,-36 18 2,36 17-2,-1 1 2,53 17-2,-52-18 2,17-35-2,-53 36 1,0 17 0,-17 0 0,0-18 0,-1 18 0,-52 0 1,52-18-2,1 18 2,-1-35-3,-17 35 3,18 0-1,17 0 0,-17 0-1,17 0 3,0 0-3,0 0 3,-53 0-4,36 0 5,-36 0-6,1 0 5,-19 0-3,1 0 10,17 18-10,-17-1 1,-1-17 1,36 18 2,18 17-4,-1-17 0,1 17-2,17-17 3,-35-1 0,35 19 0,-35-19 0,-18 1 0,36 17 0,-53-17 8,-1 0-7,1-1-2,53 18 19,-54-17-20,1 0 10,17 17-6,-35-17-4,18-1 2,-1 36 0,19-18 0,-36 1 0,17 34 1,-17-52-2,0 53 2,0-36-2,0 18 1,0 17 0,0-34 1,0 34-1,-35-35-1,-36 54 1,36-72-1,-18 36 2,-17 0-1,-1 0 1,-70 0-2,70-35 3,36 17-4,-18 0 3,36-17 5</inkml:trace>
    </iact:actionData>
  </iact:action>
  <iact:action type="add" startTime="127901">
    <iact:property name="dataType"/>
    <iact:actionData xml:id="d26">
      <inkml:trace xmlns:inkml="http://www.w3.org/2003/InkML" xml:id="stk26" contextRef="#ctx0" brushRef="#br0">12947 13247 0,'35'0'71,"53"0"-62,1 0-2,52 0 2,35 0-2,36 0 2,52 0-1,1 0 1,0 0-2,52 0 3,-35 0-4,-35 0 3,35-18-2,-35-52 1,-70 52 1,70 0-2,-106-35 1,18 53 0,-18-17 0,17-1 0,-69 0 0,34 18 0,1-52 0,34 34 0,-34 18-1,17-18 1,71 18 1,-1 0-1,-70 0 1,36 0-3,-54 0 4,1 0-3,-71 0 3,17 0-4,-35 0 4,-17 0-4,17 0 4</inkml:trace>
    </iact:actionData>
  </iact:action>
  <iact:action type="add" startTime="131361">
    <iact:property name="dataType"/>
    <iact:actionData xml:id="d27">
      <inkml:trace xmlns:inkml="http://www.w3.org/2003/InkML" xml:id="stk27" contextRef="#ctx0" brushRef="#br0">13635 14464 0,'17'-18'86,"1"18"-78,17 0 0,1 0 0,17 0 0,0-17 1,-1 17-1,19 0 0,-18 0-1,17 0 1,-17 0 1,18 0 1,-18 0-7,17 0 8,-17 0-5,36 0 3,-1 0-1,-18 0-1,-17 0 2,35 0-2,-52 0 1,52 0 1,-35 0-2,-18 0 2,18 0-1,18 0 0,-54 0 0,54 0 0,-1 0 0,-17 0 0,0 0 2,0 0-4,18 0 3,-54 0-3,36 0 4,-35 0 6,-1 0 31,1 0-32,0 0-7,-1 0 0,19 0 0,-1 0 0,-17 0 0,-1 0 0,1 0 1</inkml:trace>
    </iact:actionData>
  </iact:action>
  <iact:action type="add" startTime="132896">
    <iact:property name="dataType"/>
    <iact:actionData xml:id="d28">
      <inkml:trace xmlns:inkml="http://www.w3.org/2003/InkML" xml:id="stk28" contextRef="#ctx0" brushRef="#br0">16369 14482 0,'18'0'71,"34"0"-62,-16 0-2,17 0 1,-18 0 1,35 0-2,-17 0 2,36 0-2,-37 0 2,19 0-2,0 0 2,17 0-2,-35 0 3,17 0-4,1 0 3,17 0-2,-35 0 3,17 0-4,1 0 3,0 0-2,-36 0 1,18 0 0,17 0 0,-34 0-1,17 0 3,-18 0-3,18 0 1,0 0 0,0 0 0,17 0 2,1 0-5,-1 0 5,1 0-3,17 0 2,0 0-2,-35 0 2,18 0-3,17 0 3,-35 0-2,17 0 1,-17 0 0,0 0 0,18 0 0,-1 0 0,-52 0 0,35 0 0,-18 0 1,0 0 39,-17 0-40,0 0 1,35 0-1,-1 17-1,-16 1 0,17-18 3,0 0-3,-36 0 4,1 0-6,0 0 5</inkml:trace>
    </iact:actionData>
  </iact:action>
  <iact:action type="add" startTime="134920">
    <iact:property name="dataType"/>
    <iact:actionData xml:id="d29">
      <inkml:trace xmlns:inkml="http://www.w3.org/2003/InkML" xml:id="stk29" contextRef="#ctx0" brushRef="#br0">19861 14464 0,'36'0'105,"17"0"-96,-1 0-2,37 0 2,34 0-2,-35 0 2,1 0-2,69 0 3,-34 0-4,-36 0 3,0-18-3,18 1 4,-18-1-4,-17 18 4,-36 0-3,36 0 2,17 0-1,-18 0-1,19 0 1,34 0 0,-35 0 1,0 0-2,1 0 1,-1 0-2,-35 0 2,-36 0 0</inkml:trace>
    </iact:actionData>
  </iact:action>
  <iact:action type="add" startTime="138914">
    <iact:property name="dataType"/>
    <iact:actionData xml:id="d30">
      <inkml:trace xmlns:inkml="http://www.w3.org/2003/InkML" xml:id="stk30" contextRef="#ctx0" brushRef="#br0">13670 14393 0,'0'-17'8,"0"-1"9,-35 0-10,17 18 2,18-17-2,-35 17 1,17-18-1,-17 18 2,17-18-1,1 1 16,17-1-16,-18-17 1,18-18-2,0 0 1,0 35 0,0-52 0,0-1 0,0 36 1,0-18-1,0-17 0,0 52 0,18-53 2,17 18-1,-17 18-1,17-18 2,0 36-6,-17-36 1,17 17 3,18 1 1,18 0-1,-36 0 0,35 17-1,-17-17 2,53-1-2,-35 19 2,17-18-1,18 17 1,17-17-2,-52 35 2,35-18-2,-36 0 2,18 18-1,1 0 0,-19 0 0,18 0-1,1 0 2,34 0-2,-35 0 4,0 0-5,1 0 4,-19 0-5,18 0 5,-17 0-4,17 0 3,0 18-2,-17 0 1,-18-18 0,0 35 1,-36-35 7,1 18 9,0-1-9,-1 18-8,1 18 8,-1-17-7,-17-19-3,0 1 4,0 17-4,0 0 3,0 1-2,0-19 2,0 36-2,0 0 2,0-35-2,0 35 2,0-36 1,-17 89-5,-1-53 11,18-35-7,0 17 12</inkml:trace>
    </iact:actionData>
  </iact:action>
  <iact:action type="add" startTime="140365">
    <iact:property name="dataType"/>
    <iact:actionData xml:id="d31">
      <inkml:trace xmlns:inkml="http://www.w3.org/2003/InkML" xml:id="stk31" contextRef="#ctx0" brushRef="#br0">18680 11730 0,'-18'0'61,"0"-35"-27,-17-1-25,17 36-1,-35 0-1,-17-35 2,-18-18 1,52 18-3,-122-53-2,87 17 4,-35-35-2,71 71 2,-18-18-2,53-18 2,-35 1-2,35 35 2,0-54-2,0 1 2,17-18-2,54-17 1,0 17 0,17-53-1,-53 54 1,18 34 0,35-35 0,0 18 0,-35 35 1,18-18-2,35 19 2,52-1-1,-16 0 0,104 0-1,-69 18 1,70-71-1,0 70 2,17 1-2,1-35 3,-1 52-4,-52-17 4,17-1-4,-17 1 5,-88 17-5,87 1 2,-52-36 0,17 35 0,-34 18 0,69-17 0,-34-1 0,-1 18-1,0 0 1,-52 0 0,52 0 0,-52 0 0,17 0 1,35 0-2,36 0 2,-53 0-1,17 0 1,0 35-3,36 1 4,-36-19-4,-17 1 4,-35-18-3,17 53 2,-18-36-2,1 1 1,-18 0 0,-18 17 0,18 0 0,17 1 1,36-1-2,0 18 4,-54-53-5,1 17 2,-18 19 0,-17-19 0,0 1 0,-36 0 0,18-1 1,-53 1-3,53-1 4,0 1-4,-18 17 5,35 1-5,1-1 4,17 0-5,-53-17 6,18 17-6,0 0 5,-17 1-3,-19-19 1,1 1 7,-18 17-7,0 1 0,0 16 0,0-16 1,0 17-2,0 17 1,0-35 0,0 18 0,-18 36 0,1-54 0,-36 88 1,17-52-2,-52 88 2,-35-18-2,52-71 2,-17 89-2,-53-18 3,53-53-4,17-17 4,-17-18-4,0 17 3,-53-34-1,70 17 0,-70-53 0,35 35 0,-17-35 0,34 17 0,1-17-1,-35 0 1,35 0 1,-1 0-1,-69 0-2,16 0 3,-16 0-1,17 0 0,17 0 1,18 0-2,0 0 1,18 0 0,0 0 0,18 0 1,17-17 0,17-1-2,-17 18 2,18-17-2,-35 17 1,52-18 0,-35 18-1,18 0 1,-18-18 0,35 18 0,-17 0 0,17 0 0,-35 0 0,36 0-1,-1 0 2,-35 0-1,36 0 0,-54 0 0,0 0 0,-17 0 0,-35 0 0,-1-35 1,-70 35-2,71 0 2,-36 0-2,53 0 2,36 0-2,17 0 2,35 0-3,0 0 4,1 0 37,-1 0-31,-17 0-8,17 0 0,18-18 0</inkml:trace>
    </iact:actionData>
  </iact:action>
  <iact:action type="add" startTime="143232">
    <iact:property name="dataType"/>
    <iact:actionData xml:id="d32">
      <inkml:trace xmlns:inkml="http://www.w3.org/2003/InkML" xml:id="stk32" contextRef="#ctx0" brushRef="#br0">13053 15910 0,'35'0'85,"53"0"-77,71 0 1,-18 0-3,35 0 3,1 0-1,35 0 1,-18 0-2,17 0 3,-34 0-5,-1 0 5,-17 0-3,35 0 2,-71 0-2,54 0 2,-36 0-2,35 0 2,-17 0-2,17 0 0,-35 0 1,36 0 0,-18 0 0,-18 0 0,17 0 0,-16 0 1,-1 0 2,17 0-3,-17 0 2,-17 0-3,-1 0 1,-34 0-1,-1 0 1,0 0-4,0 0 5,0 0-2,36 0 2,35 0-2,-71 0 3,35 0-3,-35 0 1,1 0-1,-1 0 1,35 0 0,-52 0 0,17 0 0,0 0 1,0 0-2,36 0 1,-36 0 0,36 0 1,17 0-1,-18 0-1,1 0 2,17 0-2,0 0 3,-35 0-3,0 0 3,70 0-5,-53 0 6,1 0-6,-1 0 5,54 0-3,-36 0 2,18 0-3,-54 0 2,19 0-1,52 0 1,-52 0-1,17 0 3,35 0-3,-52 0 1,52 0 0,-52 0 1,-36 0 25,194 0-32,-264 0 0,70 0 7,-18 0-1,19 0 0,-1 0 1,0 0-1,0 0 1,36 0-1,34 0 0,-52 0-2,-18 0 3,18 0-2,0 0 1,0 0 0,-18 0 0,36 0 1,-19 0-1,19 0 0,-1 0 0,-34 0-1,34 0 2,-35 0-1,53 0 0,18 0 1,-35 0-2,-19 0 2,54 0-2,-18 0 2,-17 0-1,17 0 1,-18 0-2,1 0 3,17 0-4,18 0 2,-18 0-1,35 0 2,-52 0-2,17 0 1,-18 0 0,36 0 0,-71 0 1,0 0-1,-17 0 0,-18 0-1,17 0 1,-17 0 0,-17 0 0,17 0 0,-1 0 0,-34 0 0,35 18 0,-18-18 0,-17 0 1,17 0-2,-17 0 5,35 0 4,0 0-2,-36 0-8,36 0 4,-18 0-4,1 0 3,-1 0-1,0 0-1,-17 0 1</inkml:trace>
    </iact:actionData>
  </iact:action>
  <iact:action type="add" startTime="148800">
    <iact:property name="dataType"/>
    <iact:actionData xml:id="d33">
      <inkml:trace xmlns:inkml="http://www.w3.org/2003/InkML" xml:id="stk33" contextRef="#ctx0" brushRef="#br0">19385 17145 0,'18'0'239,"17"0"-230,-17 0-2,-1 0 1,19 18 0,17 17 1,-1-17 7,1-18 0,-17 17-8,-1-17 0,0 18 0,0-18 1,1 0-2,-19 17 2,19-17-3,-1 0 9,-17 18-6,17-18-2,-18 0 3,19 0-4,-19 0 4,19 18-3,-1-18 2,36 0-2,-54 17 1,18-17 0,1 0 0,-1 0 0,-17 0 0,-1 0 0,19 0 1,-1 0-2,0 0 9,-17 0-8,-1 0 0,36 0 0,-35 0 1,35 0-3,-36 0 4,19 0-3,-1 0 3,0 0-4,18 0 4,0 0-5,0 0 4,-18 0-2,36 0 1,-53 0 0,52 0 0,-17 0 0,-35 0 0,-1 0 0,1 0 0,0 0 0,-1 0 0,1 0 0,-1 0 1,1 0-2,0 0 2,17 0-1,-17 0-1,35 0 2,0 0-1,-1 0 1,54 0-3,-18-35 4,1 35-4,16-35 4,-16 17-4,-1 18 4,-18 0-4,-34-17 3,17 17-1,-36-18 0,19 18 0,-19-18 0,1 18 34,-1-17-35,1 17 33,0 0-31,-1-18 7,-17 0-7,36 1-2,-1-1 0,-35 0 1,18 1-1,-1 17 0,-17-18 8,18 1 65,-1-1-55,1 18-16,0-18 9,-1 1 12,1 17-21,35-36 5,-53 19 3,18-1-9</inkml:trace>
    </iact:actionData>
  </iact:action>
  <iact:action type="add" startTime="152954">
    <iact:property name="dataType"/>
    <iact:actionData xml:id="d34">
      <inkml:trace xmlns:inkml="http://www.w3.org/2003/InkML" xml:id="stk34" contextRef="#ctx0" brushRef="#br0">23460 15628 0,'0'0'1,"-36"-35"3,1 35 5,-18-18-1,18-17 0,17 0-2,18 17 4,0-17-3,0-18 3,0 17-3,0-16 2,0 34-1,36-53-1,52 1 2,-18 17-2,71-71 1,-70 71 0,35 1 0,17-37 0,-17 1 0,-53 53 0,18-18 0,-18 18 0,17-18 0,-17 35 0,70 1 0,1-36 1,-1 35-1,1 18 0,-1-18 0,54 18-1,-71 0 2,70 0-2,-53 0 3,36 0-4,-18 0 3,0 0-2,36 0 1,-54 0 1,1 0-2,-36 0 1,18 18 0,-71-18 9,-17 18 14,-18-1-15,17 19-9,-17-1 2,0 0-1,18 36 1,17-18 0,-35 17-3,0 1 5,0 17-5,-17 0 4,-1 36-4,-53-19 3,1 19-3,17-36 2,0 18-1,18-71 2,-1 18-2,-16 0 1,16-35 1,19-1-1,-1 1 0,-53 0 0,71-1 0,-35 1 0,0-1 1,0 19-2,17-36 2,-35 17-2,35 1 2,-17 0-2,35-1 10,-17-17-8,-1 0 14,0 0-7</inkml:trace>
    </iact:actionData>
  </iact:action>
  <iact:action type="add" startTime="154108">
    <iact:property name="dataType"/>
    <iact:actionData xml:id="d35">
      <inkml:trace xmlns:inkml="http://www.w3.org/2003/InkML" xml:id="stk35" contextRef="#ctx0" brushRef="#br0">23954 14781 0,'0'-17'62,"0"-1"-55,0 0 17,0 1-8,0-18 75,0 17-77,0 0 2,0-17-4,0 17 7,-18 1-12,0 17 2,1-36 7,-1 1-8,0 35-1,1-17 1,17-1 1,-18 0-2,-17 1 4,35-1-6,-18 0 6,1 1-3,-1-1 0,-17-17 5,17 35-5,0 0 0,1-18 0,-19 0 0,1-17 8,-18 18-8,18-1 0,-18 0 0,18 1 0,-18-1 0,35 18 0,-17 0 0,17 0 0,1 0 8,-19 0 1,19 0-2,-1 0-5,-17 0-4,0 0 3,-1 0-1,-34 0-1,34 0 2,1 0-2,-18 0 1,0 0 1,18 0-2,-35 0 0,34 0 1,1 18 0,-36 17 1,36 0 0,17-35-2,-17 18 2,0-1-1,0 19 0,17-19 0,-17-17-1,17 18 3,0-18-4,-17 18 3,18-1-2,-19 1 3,19-18-4,-19 0 5,1 0 5,0 18-11,-36-1 3,71 1-1,-53 0 2,18-18-1,-36 17 0,1-17 0,-1 18 1,-34 17-1,52-17 0,-18-1 0,1 1 0,-1 17-1,18-17 2,0 0-1,18-18 0,0 0 1,-18 17-3,35 1 4,18-1 118,35-17 6</inkml:trace>
    </iact:actionData>
  </iact:action>
  <iact:action type="add" startTime="155603">
    <iact:property name="dataType"/>
    <iact:actionData xml:id="d36">
      <inkml:trace xmlns:inkml="http://www.w3.org/2003/InkML" xml:id="stk36" contextRef="#ctx0" brushRef="#br0">21378 14517 0,'18'0'125,"-36"17"-108,1 1-8,-1 17 6,0-17 9,1-18 0,17 18-7,0 17 14,35-17 90,0-18-113,18 35 0,0-35 0,0 17 0,0 1 1,0-18-3,17 0 3,1 18-1,-18-18 0,53 35 0,-89-35 3,54 0-8,-53 0 7,-1 18 175,-34-18-145,-1 0-31,-35 0-2</inkml:trace>
    </iact:actionData>
  </iact:action>
  <iact:action type="add" startTime="157136">
    <iact:property name="dataType"/>
    <iact:actionData xml:id="d37">
      <inkml:trace xmlns:inkml="http://www.w3.org/2003/InkML" xml:id="stk37" contextRef="#ctx0" brushRef="#br0">14058 17057 0,'35'0'11,"1"0"15,-1 0-17,18 0-1,17 0 1,-17 0 3,0 0-5,18 0 2,-1 0-6,1 0 1,-36 0 4,18 0-1,0 0 1,-18 0 1,1 0-1,34 0 0,-35 0 1,-17 0-1,0 0 0,17 0 10,-17 0-13</inkml:trace>
    </iact:actionData>
  </iact:action>
  <iact:action type="add" startTime="158660">
    <iact:property name="dataType"/>
    <iact:actionData xml:id="d38">
      <inkml:trace xmlns:inkml="http://www.w3.org/2003/InkML" xml:id="stk38" contextRef="#ctx0" brushRef="#br0">15946 15769 0,'0'-17'39,"-18"-1"0,18 0-31,-18 18 64,18-17-55,0-19-10,0 1 2,-35 0-2,35 17 2,0-17-2,0 0 2,-18-18-2,18 35 4,-17-17 14,17-36-24,0 36 1,0-18 15,0 35-9,0-17 1,0 0-2,0 17 1,0-17 1,0 0 0,0-1-3,35 1 3,-17 0-1,-1-1 0,19 1 1,-1-18-2,-35 18 2,35 0-2,0 17 3,18-35-4,-17 36 2,16-1 0,54-53 0,-53 54 0,0 17 1,35-53-2,-17 35 1,17 1 0,-17-1 0,34-17 0,-16 17 1,-19 0-1,-17 1-2,35-1 3,-17-17-2,-1 35 2,19 0-1,-19-18 0,18 18-1,36 0 3,-36 0-4,-17 0 4,-18 0-4,17 0 5,1 0-5,-18 0 3,17 0-3,-17 0 3,18 0-2,-18 0 1,35 0 0,-18 0 0,1 0 1,-1 0-1,-17 0-1,18 0 1,-1 0 2,19 0-4,-54 0 4,35 0-3,-17 0 1,0 0-1,0 0 3,0 0-4,0 0 3,-18 0-1,1 0 2,34 0-4,-35 0 4,1 0-4,34 0 4,-52 0-4,35 0 2,17 0-1,-34 0 2,17 0-2,17 0 1,-35 0 0,1 0 0,17 18-1,-36-18 1,36 17 1,-18-17 0,-17 0-1,53 18 0,-36-18 0,0 0-1,0 0 3,18 18-3,-35-18 3,88 35 7,-89-35-13,1 0 6,35 0-4,-35 0 11,35 18-9,-36-18 0,36 17 0,-18-17 0,1 36 0,17-36 0,-18 17 1,-17-17-3,-1 18 3,18-18 39,-17 0-40,0 35-1,-1-17 10,-17-1-9,18 1-1,-18 0 2,18-1-3,-18 19 11,17-1-8,-17 35 6,18-70-7,-18 53-1,35-17 1,-35-19 1,0 1-1,0-1 0,0 19 0,18-19 1,-18 1-1,0 35 0,0-18 0,0 1 0,0-1 0,0 35 0,0 1 9,0-36-1,0-17-8,0 35 8,0-36 0,0 1-9,-18 17 0,-17 1 2,0-1-2,-18 0 2,-18 0-1,1-17 1,-36 35-2,53-35 0,-35-1 2,35 19-1,-35-19 0,-1 1 1,19-1-2,-36 19 2,18-36-2,17 17 2,-17 1-2,17 0 3,-17-18-3,-18 35 1,-35 0 0,18-35 0,-36 0-1,18 0 1,-35 0 0,52 0-1,-17 0 1,-71 0 0,71 0 0,-35 0 0,-1 0 1,-34-35-1,34 17-1,-17 18 2,71-17-1,35 17-1,0 0 3,70 0-3,-35 0 1,35 0 81,1 0-80,-1 0-2,-17 0 0,-1 0 1,1 0-1,18 0 2,-1 0-1,0 0 0,1 0 73,-19 0-10,19 0-63,-54 0 1,36 0-1,-18 0 1,-18 0-2,36 0 0,18 0 184,-19 0-183,-17 0-1,18 0 2,-18 0-1,35 0 0,-17 0 11,18 0 436,-1 0-183,-17 0-263,17-36 23,0 19 5,1-1 2,-1 18-22,-17-35 0,17 35-10,1-18 0</inkml:trace>
    </iact:actionData>
  </iact:action>
  <iact:action type="add" startTime="164040">
    <iact:property name="dataType"/>
    <iact:actionData xml:id="d39">
      <inkml:trace xmlns:inkml="http://www.w3.org/2003/InkML" xml:id="stk39" contextRef="#ctx0" brushRef="#br0">23460 15716 0,'17'0'182,"19"18"-171,-19 0-4,19-1 0,16-17 0,-34 18 0,17-18 1,18 17 1,-35-17 8,0 0-2,-1 0 138,18 0-136,-17 0-11,0 0 13,17 0-12,-17 0 32</inkml:trace>
    </iact:actionData>
  </iact:action>
  <iact:action type="add" startTime="169619">
    <iact:property name="dataType"/>
    <iact:actionData xml:id="d40">
      <inkml:trace xmlns:inkml="http://www.w3.org/2003/InkML" xml:id="stk40" contextRef="#ctx0" brushRef="#br0">24165 15822 0,'-17'0'97,"-1"0"-91,0 0 10,1 0-10,-36 0 2,18 0-1,-54-35 3,-17 17-3,18 1 1,18-1 1,-1-35-1,36 35 1,17 18-1,1-17-1,-19-1 2,19 0-3,17 1 10,0-1-8,0 0 1,0 1-2,0-1 1,0 1 0,0-19 1,0-17 8,0 36-11,35-1 3,0-17-2,-35 17 2,53-35-2,-35 36 1,-1-19 0,72-34 0,-36 17 1,-36 35-1,71-88-1,-52 53 2,-1 1-3,-17 52 3,35-53-1,-53 35 0,70-17 1,1 17-2,-1 0 2,-35-17-1,71 18 1,-53-1-3,53 0 3,0-17-2,-53 17 3,17 1-4,36-1 4,-53-17-4,35 17 4,-17 1-4,17 17 3,-17-18-1,-54 18-1,54 0 2,17-35-2,-53 35 1,1 0 1,34 0-2,18 0 2,-17 0-1,17 0-1,-35 0 1,35 0 0,-35 0 1,18 0-2,-1 0 3,-35 0-3,36 17 3,0-17-1,-1 18 0,-17-18-1,0 0 0,18 35 0,-1-35-3,-35 0 0,1 0 6,-1 0-5,18 0 2,-53 18 0,35-1 24,-17 1-15,-1 0-2,1-1 1,17 19 1,-17-19-11,0-17 3,-18 18-2,17 17 3,18 0-2,-35-17 7,18 17-5,-18-17-4,0 0 11,0 17-10,0 18 9,0-36-8,0 19 0,0-19 0,0 1 8,0 35-8,0-35 24,0-1-22,0 1-4,0 17 11,-18-35-2,-17 35-6,18-17 0,-19 0-3,1 17 2,-36-17 0,1 17 0,-1-17 0,18 17 0,-17-18 1,17 1-2,18 17 2,17-17-2,-17-18 1,17 18 8,-17 17-9,17-17 2,1-18 0,-1 0-3,0 17 4,-52 18-4,34-17 4,1 0-4,0-18 4,-18 0-4,-18 35 3,-17-17-2,-18-18 2,18 35-2,-35-35 2,-54 18-1,54 17 1,17-17-2,-70 17 1,52-35-1,1 17 2,-18 19-1,17-36 0,71 17 0,-35-17 0,35 18 0,35-18 0,-34 0 1,34 0 7</inkml:trace>
    </iact:actionData>
  </iact:action>
  <iact:action type="add" startTime="175413">
    <iact:property name="dataType"/>
    <iact:actionData xml:id="d41">
      <inkml:trace xmlns:inkml="http://www.w3.org/2003/InkML" xml:id="stk41" contextRef="#ctx0" brushRef="#br0">15769 17268 0,'18'0'126,"17"0"-116,36 0-2,52 0 0,-35 0 0,18 0-1,18 0 1,34 0-1,-69 0 3,-1 0-5,-18 0 5,-17 0-4,18 0 3,-1 0-2,1 0 1,-18 0 0,17 0 0,1 0 0,-1 0 0,19 0 0,-36 0 0,-1 0-1,37 0 2,-19 0-1,18 0 1,-35 0-2,18 0 0,-18 0 3,17 0-3,-17 0 2,-17 0-2,52 0 3,-18 0-4,-17 0 3,35 0-2,18 0 2,-53 0-2,35 0 2,-17 0-2,35 0 0,0 0 2,-18 0-1,0 0 0,-70 0 0,35 0 0,-36 0 0,1 0 49</inkml:trace>
    </iact:actionData>
  </iact:action>
  <iact:action type="add" startTime="177892">
    <iact:property name="dataType"/>
    <iact:actionData xml:id="d42">
      <inkml:trace xmlns:inkml="http://www.w3.org/2003/InkML" xml:id="stk42" contextRef="#ctx0" brushRef="#br0">15064 17022 0,'-18'0'81,"0"0"-67,1 0 11,-1 0-17,-17 0 0,17 0 0,-35 0 0,-17 0-1,-19 0 3,-34 0-4,17 0 4,0 0-4,18 0 3,35 0-2,36 0 2,-19 0-1,1-18 41,17 0-33,1 1 0,-1-1-7,0 0-1,18-17 8,0 0 0,0 17 1,-35-17-10,35 17 8,0 1-6,0-19-2,0 19 2,0-1-2,0-17 2,0 17-1,0 0 7,0-17-6,0 0 6,0-18 1,35 35-9,-17-35 2,0 18-2,17 0 1,0 17 0,-17 1-1,-18-19 10,18 36-7,-18-17 7,35-1-11,-35 0 3,17 18-3,36 0 5,-35-17-6,35-1 4,-18 18-1,18 0-1,18 0 2,17 0-1,-53 0-1,18 0 1,35 0 0,-17 0 0,17 0 1,-17 0-2,34 0 2,-16 0-2,16 0 3,-16 0-4,-72 0 4,36 0-3,-18 0 49,-17 18-48,0-1 1,-1 1-2,1 0 3,-18 35 3,35-36-5,-17 1 0,0 17 0,-18 0 0,35 18 0,-17-17-1,-18 34 3,0-35-2,17 1 0,-17 17 0,0-36 7,0 1-6,0 0-3,0 17 4,-35-18 8,0 1-3,-1 17 11,19-35-25</inkml:trace>
    </iact:actionData>
  </iact:action>
  <iact:action type="add" startTime="179529">
    <iact:property name="dataType"/>
    <iact:actionData xml:id="d43">
      <inkml:trace xmlns:inkml="http://www.w3.org/2003/InkML" xml:id="stk43" contextRef="#ctx0" brushRef="#br0">17163 17286 0,'0'0'1,"-53"0"7,53-18 0,-36 18 0,-34 0 0,35 0-2,-1 0 1,-17 0-2,18 0-3,-18 0 4,-17-17 3,17-18-1,0 35 0,-35-18 0,17 18-1,1-18 2,17 18-2,-36-35 3,19 17-4,-1 1 3,54 17-2,-54-18 4,18-17-5,18 35 3,0-18 0,-1 18-2,19-17 2,-19-1 6,19 18 9,17-18-17,0 1 1,0-1 1,0-17-2,-18 17 2,18-17-1,0 17 0,0 0-1,0-34 2,-35 16-2,35 19 2,0-1-2,-18-17 2,1-1-2,17 19 2,0-1-2,0-17 1,0 0-1,0 17 0,0-17 1,0-18 9,0 35-9,0 1 0,0-19 0,17 1 0,19 0 0,-1-1 0,0 19-1,36-19 1,17 1 0,-18 0 2,19 0-4,-19-1 4,1 36-3,52-35 3,1-18-3,-36 36 3,18-1-4,-18-17 3,35 17-2,-17 18 3,-18 0-4,36 0 2,-36 0 0,88 0 0,-52 0 0,-18 0 0,17 0 1,18 0-2,-17 0 1,-36 0 0,18-18 0,-36 18 0,19 0 0,-1 0-1,-53 0 3,36 0-3,17 0 3,-18 0-4,-52 0 3,35 0-2,0 0 4,-18 0-4,-17 0 1,35 0-2,0 0 10,-36 18-3,36 0-6,18 35 4,-1-18-6,36 18 3,0-18 1,-18 0 1,18 1-5,-36-1 2,-17-18-2,-17 19 2,-36-19 2,17-17-2,-17 36 19,0-19-19,0 1 9,0 17-7,0-17 6,0 0-7,0-1 1,0 1-2,0 17 0,-35-17 2,-18 35-2,18-36 1,-18 36 1,35-35-2,-52-1 2,17 36-2,0-17 2,0-19-1,35 1-1,1 0 2,-36-1-1,17 18 1,1-35-2,0 18 4,0 0-6,-18 17 6,0-17-6,-18-1 5,1 1-4,-18 17 3,35-17-3,0-18 2,0 18 0,0-1 0,-18-17 1,1 35-1,-54-35 1,36 18-3,-18 0 4,53-18-4,18 17 3,-18 1-1</inkml:trace>
    </iact:actionData>
  </iact:action>
  <iact:action type="add" startTime="185146">
    <iact:property name="dataType"/>
    <iact:actionData xml:id="d44">
      <inkml:trace xmlns:inkml="http://www.w3.org/2003/InkML" xml:id="stk44" contextRef="#ctx0" brushRef="#br0">12965 18486 0,'17'0'79,"54"0"-71,17 0 0,124 0 0,17 0 0,36 0-1,140 0 1,19 0-1,52 0 1,18 0 0,-18 0 0,-159 0 0,-17 0-1,-70 0 2,-89 0-1,-53 0 0,-35 0 0,-36 0 50,1 0 60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9T04:22:00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28">
    <iact:property name="dataType"/>
    <iact:actionData xml:id="d0">
      <inkml:trace xmlns:inkml="http://www.w3.org/2003/InkML" xml:id="stk0" contextRef="#ctx0" brushRef="#br0">5415 1623 0,'71'-18'45,"17"18"-35,0 0-4,53 0 2,18 0 0,17 0 0,-52 0 0,-18 0 0,-1 0 0,-16 0 4,-19 0-8,-52 0 5,17 0-1,-17 0 48,35 0-46,-36 0-5,36 0 5,-17 0-3,34 0 1,54 0 0,-36 0 0,0 0 0,53 0 0,-17 0 0,-1 0 0,0 0 0,-34 0 0,-19 0-1,-35 0 1,-17 0 1,0-18 0,17 18 232,0 0-232,18 0-1,35 0 1,36 0-1,-1 0 0,18 0-3,-17 0 2,-36 0 0,-17 0 2,-36 0-1,-17 0 97</inkml:trace>
    </iact:actionData>
  </iact:action>
  <iact:action type="add" startTime="5536">
    <iact:property name="dataType"/>
    <iact:actionData xml:id="d1">
      <inkml:trace xmlns:inkml="http://www.w3.org/2003/InkML" xml:id="stk1" contextRef="#ctx0" brushRef="#br0">9931 1429 0,'35'0'15,"0"-18"-7,1 18-1,16 0 2,-16-18-1,52 18 0,18-17-1,-18 17 1,71-18 0,-18-35 0,-71 53 0,71 0 0,-52 0 1,52 0 7,18 0-15,-36 0 6,-17 0 2,53 0-2,-54 0 2,1 0-2,35 0 3,0 0-4,-35 0 3,0 0-2,18 0 2,-1 0-2,18 0 2,18-17-2,-71 17 2,36 0-2,-1 0 1,-17 0 0,17 0-1,1 0 2,17 0-1,-35 0-1,-18 0 1,-53 0 0,53 0 1,-17 0-1,17 0 0,-17 0 0,17 0 0,0 0 0,0 0 1,1 0 0,-19 0-2,36 0 3,0 0-4,-18 0 4,18 0-5,0 0 6,-18 0-6,0 0 9,35 0-11,-34 0 5,-1 0-1,0 0 1,-17 0 1,17 0-1,0 0-1,0 0 1,71 0 0,-18 0 0,-17 0 0,52 0 1,0 0 1,-35 0-5,18 0 4,-53 0-2,53 0 2,-36 0-2,-35 0 2,1 0-2,-19 0 2,-35 0-2,36 0 3,0 0-5,-1 0 3,-35 0 1,36 0-2,0 0 1,-54 0 1,36 0-2,-18 0 2,-17 0-1,0 0 0</inkml:trace>
    </iact:actionData>
  </iact:action>
  <iact:action type="add" startTime="13205">
    <iact:property name="dataType"/>
    <iact:actionData xml:id="d2">
      <inkml:trace xmlns:inkml="http://www.w3.org/2003/InkML" xml:id="stk2" contextRef="#ctx0" brushRef="#br0">4322 2910 0,'-18'-17'93,"71"-1"-59,-36 18-27,54 0 1,-36 0 0,1 0 2,34 0-4,-35 0 4,18 0-4,-17 0 4,34 0-4,18 0 3,-52 0-1,17 0-2,17 0 3,18 0-1,0 0 0,-17 0 0,0 18 0,-36-18 0,35 0 0,-52 17 1,17-17-1,1 0 0,-19 0 0,19 0 1,-19 0-2,18 0 0,1 0 1,-1 0-1,0 0 2,18 0-2,-18 0 3,18 0-3,36 18 2,-37 0-3,37-18 2,-36 17 0,52-17-1,54 36 2,-71-36-1,36 0 0,-1 17 1,-34-17-2,52 0 0,-53 0 2,-18 0 0,-17 0 0,18 36-3,-18-36 3,0 17 0,17-17-1,1 18 0,-18-18 0,0 0-1,17 0 2,1 0-2,-18 0 3,0 0-4,17 0 2,-17 0-1,35 0 3,-17 0-4,17 0 3,0 0-1,0 0-1,-17 0 1,-1 0 1,1 0-1,17 0-1,-52 0 2,16 0-1,19 0 1,-36 0-2,18 0 2,18 0-2,-1 17 3,-17-17-4,0 0 4,35 0-4,-35 0 3,35 0-2,-35 0 3,0 0-4,18 0 3,17 0-2,-17 0 2,-19 0-3,1 0 3,18 0-2,-18 0 1,-18 0 1,18 0-1,-18 0 0,18 0-1,0 0 2,-18 0-1,18 0 0,18 0 0,-53 0 0,52 0 0,1 0 0,-18 0 0,0 0 0,35 0 0,-18 0 1,36 0-2,0 0 2,-18 0-3,18 0 3,17 0-2,1 0 1,-36 0 0,0 0 0,36 0 0,-1 0 1,1 0-2,17 0 3,0 0-3,18 0 2,-18 0-2,18 0 2,-18 0-2,-18 0 1,1 0 0,-71 0-1,35 0 2,-18 0-1,-34 0 0,34 0-1,-17 0 2,0 0-1,0 0 1,-18-17-1,0-1 0,1 1-2,17 17 12</inkml:trace>
    </iact:actionData>
  </iact:action>
  <iact:action type="add" startTime="15621">
    <iact:property name="dataType"/>
    <iact:actionData xml:id="d3">
      <inkml:trace xmlns:inkml="http://www.w3.org/2003/InkML" xml:id="stk3" contextRef="#ctx0" brushRef="#br0">14905 2999 0,'17'-36'14,"-17"19"52,36 17-49,34-18-10,-34 18 2,52 0-3,0 0 3,18 0-2,-18 0 3,0 0-4,0 0 3,54 0-2,-19 0 2,0 0-2,1 0 3,17 0-3,-17 0 0,-1 0 1,-17 0 0,17 0 0,1 0 0,-1 0 1,18 0-2,36 0 2,-54 0-2,1 0 1,17 0 0,-18 0 1,1 0-2,-1 0 2,18 0-1,-52 0-1,34 0 0,0 0 3,-17 0-2,0 0 1,35 0-3,-17 0 6,17 0-7,18 0 3,-54 0 0,19 0-1,52 0 1,-52 0 0,-1 0 0,1 0 0,-36 0 0,53 0 0,-53 0 0,36 0 1,-54 0-1,36 0-1,-18 0 2,0 0-2,36 0 3,-36 0-3,18 0 2,0 0-2,-18 0 2,71 0-2,-71 0 2,-18 0-2,54 18 3,-71-18-4,70 0 4,-70 0-4,88 17 3,-52-17-2,34 18 0,-35-18 1,0 18 0,54 35 0,-107-53-1,88 0 2,-35 0-1,36 0-1,-71 0 2,35 17-1,-17 1 0,-18-18 1,-18 0-1</inkml:trace>
    </iact:actionData>
  </iact:action>
  <iact:action type="add" startTime="19543">
    <iact:property name="dataType"/>
    <iact:actionData xml:id="d4">
      <inkml:trace xmlns:inkml="http://www.w3.org/2003/InkML" xml:id="stk4" contextRef="#ctx0" brushRef="#br0">25312 2910 0,'35'18'119,"0"-18"-110,36 0-2,17 0 1,0 0 0,0 0 0,1 0 0,17 0 1,-18 0-3,0 0 4,0 0-3,36 0 2,-1 0-2,1-35 3,-1 35-4,-35 0 2,0 0 0,1 0 0,-19 0 0,18 0 0,-35 0 0,18 0 0,-1 0 0,54 0 0,-71 0 0,35 0 0,35 0 0,-34 0-1,-1 0 1,18 0 0,-18 0 2,0 0-3,-17 0 2,17 0-2,0 0 2,0 0-3,0 0 3,36 0-2,52 0 3,36 0-3,-71 0 1,71 0 0,-36 0-2,-35 0 3,0 0-1,36 0 0,-72 0 0,-16 0 0,-19-18 1,-52 18-2,52-18 1,-34 18 1,17 0-1,17 0 0,1 0 0,-1 0 0,-17 0 0,35 0 0,-17 0 1,0 0-2,-54 0 1,18 0 2,1-17 7,-54 17 181,-52 0-189,-36 0-1,-71 0 1</inkml:trace>
    </iact:actionData>
  </iact:action>
  <iact:action type="add" startTime="21687">
    <iact:property name="dataType"/>
    <iact:actionData xml:id="d5">
      <inkml:trace xmlns:inkml="http://www.w3.org/2003/InkML" xml:id="stk5" contextRef="#ctx0" brushRef="#br0">1905 4498 0,'18'0'97,"35"0"-88,-1 0 0,-16 0-2,-1 0 3,36 0-1,-19 0 1,19 0 0,-18 0-2,35 0-5,-17 0 4,-36 0 0,0 0 1,18 0-1,-35 0 8,-1 0 2,19-18 15,-19 18-16,1-17 0,0 17-9,17-18 1,0 18 9,0 0-8,-17 0-1,17 0-2,-17-18 3</inkml:trace>
    </iact:actionData>
  </iact:action>
  <iact:action type="add" startTime="28516">
    <iact:property name="dataType"/>
    <iact:actionData xml:id="d6">
      <inkml:trace xmlns:inkml="http://www.w3.org/2003/InkML" xml:id="stk6" contextRef="#ctx0" brushRef="#br0">5503 4939 0,'0'-18'21,"0"1"5,18-19-7,35 36 8,-35 0-19,70-17 0,-18 17 0,18 0 0,71-18 0,35 18 0,18 0 1,0-53-1,17 53 1,18-18-2,17 18 0,-70 0 1,53 0 1,-70 0-2,-1 0 2,18 0-1,-17 0 1,-1 0-2,36 0 3,-36 0-4,53 0 3,-17 0-2,0 0 1,-18 0 0,-36 0 0,36 0 1,-17 0-2,35 0 1,17 0 0,18 0 0,-18 0 0,0 0 0,36 0 0,-53 0 0,-18 0-1,-89-35 2,-16 18-1,-36-1 0,-36 18 185,1 0-169,17 0-10,-17 0 36,-1 0-26,19-18-8,-19 18 7,1 0-14,17 0-2,1 0 2,-1-17-2,35 17 3,-34 0-4,-1 0 3,0-18-2,18 18 3,-18-35 4,-70 35 85,17 0-90,-17 0-2</inkml:trace>
    </iact:actionData>
  </iact:action>
  <iact:action type="add" startTime="31374">
    <iact:property name="dataType"/>
    <iact:actionData xml:id="d7">
      <inkml:trace xmlns:inkml="http://www.w3.org/2003/InkML" xml:id="stk7" contextRef="#ctx0" brushRef="#br0">15222 4339 0,'18'0'212,"17"0"-202,18 18 14,0-18-20,18 17 0,-18 1 3,35-18 1,-53 0 0,18 18 1,0-18-1,-18 0 0,-17 0-1,17 0 2,-17 0-2,-1 0 10,19 0-1,-19 0-2,1 0-4,17 0-3,-17 0 2,-1 0-1,19 0-1,-1 0 2,0 0 0,1 0-2,-1 0 1,0 0 0,18 0-1,-35 0 1,52 0 0,-17 0 0,-35 0 0,52 0 0,-34 0 0,-1 0 1,0 0-2,18 0 1,-35 0-1,52 0 4,-17 0-6,-35 0 5,52 0-3,-34 0 2,17 0-2,-18 0 1,18 0-1,-18 0 11,-17 0-9,-1 0 22,1 0-15,0 0-7,-1 0 7,1 0-9,0 0 2,17-18-2,-18 0 3,1 18-4,17-17 4,1 17-4,-1 0 4,-17 0-3,17 0 2,0 0-2,-17 0 2,-1-18-2</inkml:trace>
    </iact:actionData>
  </iact:action>
  <iact:action type="add" startTime="40931">
    <iact:property name="dataType"/>
    <iact:actionData xml:id="d8">
      <inkml:trace xmlns:inkml="http://www.w3.org/2003/InkML" xml:id="stk8" contextRef="#ctx0" brushRef="#br0">5750 6685 0,'-17'18'77,"34"-1"-58,1 1-9,0 0-1,34-18 0,-16 17-3,34 19 2,1-1 1,-18-35-2,0 18 1,35 17 0,71 0 1,-106-35-2,17 0-3,1 18 3,-18-18 3,-18 0-1,18 0-2,-18 35 2,18-35-3,18 0 6,-36 18-4,71-1-1,-1-17 0,19 0 0,-1 18-1,1-18 3,52 0-2,-52 35 2,-36-35-2,35 0 2,-52 0-1,35 0 1,-18 0-3,-17 0 5,17 0-6,0 0 6,0 0-5,-17 0 2,-18 0-1,17 0 2,-17 0-2,18 0 1,-36 0 1,0 0-2,0 0 1,18 0 0,-17 0 0,17-17 1,17 17-1,-17 0-1,18-36 2,-18 36-2,17-17 2,-17-1-2,0 0 3,-18-17-4,0 17 4,36 1-3,-18-36 3,-35 53-5,17-35 3,18-18-1,0 17 1,17 1 0,-17 0 0,-35 35 0,52-53 0,-34 35 0,34 1 0,-17-19 0,-35 1 0,17 17 0,36-17 31,70-71-37,-71 89 5,1-36 1,-18 18 1,-18-1-1,18 1 0,-18 0 0,0 17 1,1-53-2,-1 36 2,-17 0-3,-1 0 3,36-36-1,-35 1 9,17 17-10,-35 35 1,18-17 0,-18-18 0,17 18 0,-17-1 0,0 1 0,0 0 1,0-1-1,0 1 0,0 0-1,0-18 2,0-18-2,0 1 8,0 35-5,-17-36-4,-19 36 5,-16-18-5,16 18 3,-52-18-2,18 35 1,-1 0-1,-17-17 1,-36 17 1,54 1-1,-18 17 0,-18-18 0,53 18 0,0-35 1,-35 35-1,-18-18 0,-35 1 0,88 17 0,-53 0 1,-17-36-2,17 1 2,-18 35-2,36-18 2,0 18-2,0 0 1,-18 0-1,0 0 3,0 0-4,0 0 4,0 0-2,18 0 0,0 0-2,-53 0 3,53 0-2,35 0 1,-18 0 0,-17 0 0,18 0 0,-19 0 0,36 0 0,1 0 0,-19 0 0,-17 0 0,35 0 1,-18 0-2,1 0 2,17 0-1,-35 0 2,35 0-4,-35 0 3,17 0-2,-17 0 2,35 0-3,-35 0 2,70 0-1,-35 0 1,0 18 0,-17 0 0,52-1 1,-53 36-1,1-35 1,35-1-2,-18 1 1,17 0 1,-16-1-2,-1 19 2,0-1-2,-18-17 2,53 17-1,-34 0-1,16-17 2,-17-18-2,0 53 2,36-36-2,-18 36 5,17-35-5,0 35 2,1-18-2,-1 18 0,0 0-1,-17 0 2,35 17 0,-18-17 0,1 36 0,-1-19 0,18-35 0,0 54 1,0-19-2,0 1 2,0-36-2,0 35 2,0 1-1,18-36-1,17 36 1,-17-36-1,-18 18 3,17 0-3,1 18 2,-18-54-3,18 54 4,-1-36-2,1 53 8,-18-53-13,35 1 1,-17 17 5,-1-18-1,-17 0-1,18-35 1,0 36 1,-1-19-1,19 1-1,-19-1 1,1-17 0,70 36 1,-70-36-1,52 35 0,-17-17 0,18-18-1,-36 17 2,36 1-1,-1-18 0,1 35-1,-36-35 2,18 0-2,-35 0 2,17 0-2,-18 0 2,19 0 0,-19 0-1,1 0 6,-18 18 188,-35-18 33,17 0-214,0 0 20</inkml:trace>
    </iact:actionData>
  </iact:action>
  <iact:action type="add" startTime="47421">
    <iact:property name="dataType"/>
    <iact:actionData xml:id="d9">
      <inkml:trace xmlns:inkml="http://www.w3.org/2003/InkML" xml:id="stk9" contextRef="#ctx0" brushRef="#br0">7373 1552 0,'-35'0'87,"-1"0"-70,19-17-7,-36-1-3,0 0 0,35 1-2,-35 17 4,18-18-2,18 18 2,-36-35-2,17 35 20,36-18-12,-17 0-9,17 1 2,-18-1 0,18 1 0,-18-36 0,18 35 1,0-17-1,0-36 0,-17 18 0,17 18 0,0-36 0,0 36 0,0-18 9,0 36-10,0-19 18,0 19-18,17 17 1,1-18 3,0-17-7,35-1 6,-18 19-3,0 17 0,18-53 0,0 18 2,0-1-2,-18 19 2,0-1-2,1 0 2,17 18-1,-36-17 0,1 17-1,17 0 2,-17 0 8,0 0-10,17 0 1,0 0 1,18 0-1,-35 0 1,70 88-2,-53-70 5,18 35-8,0-1 8,-18 1-8,-17 0 6,35 0-3,-36-18 1,-17-17-1,0 17 2,0-17-2,0 35 1,0-35 0,0-1 0,-17 54 0,-1-36 0,-17 0 0,-18 36 1,18-1-1,-1 1-1,1-18 2,17 0-2,-17 0 1,18-18 0,17 0 0,-18 18 0,18-35 1,-35 17-2,35-17 4,0-1-4</inkml:trace>
    </iact:actionData>
  </iact:action>
  <iact:action type="add" startTime="54238">
    <iact:property name="dataType"/>
    <iact:actionData xml:id="d10">
      <inkml:trace xmlns:inkml="http://www.w3.org/2003/InkML" xml:id="stk10" contextRef="#ctx0" brushRef="#br0">12524 6579 0,'17'0'138,"19"0"-132,16 0 2,37 0 0,-19 0 0,-17 0 0,35 0 0,0 0 0,18 0 1,-17 0-3,-1 0 2,-18 0 0,-34 0 0,34 0 1,-17 0-2,-18 0 2,36 0-2,-18 0 2,-18 0-2,36 0 1,-1 0-1,1 0 1,17 0 0,-53 0 0,53 0 1,1 0-2,-19 0 2,18 0-1,-17 0 0,-1 0 0,-52 0-1,53 0 2,-36 0-2,0 0 2,0 0-1,-17 0 0,17 0 0,18 0 0,-17 0 1,52 0-2,-18 0 2,1 0-2,17 0 3,-17 0-4,17 0 2,-53 0 0,53 0-1,-17 0 2,17 0-2,-17 0 1,-18 0 1,-1 0-1,19 0-1,0 0 2,-19 0-1,19 0-1,-18 0 2,35 0-1,-53 0 0,18 0 1,18 0-1,-36 0 0,36 0-2,-18 0 5,0 0-5,-36 0 4,36 0-4,-35 0 3,52 0-3,-34 0 5,34 0-5,-17 0 3,-18 0-2,36 0 1,-36 0 0,18 0 1,0 0-2,-18 0 1,18 0 0,18 0 0,-36 0 0,18 0-1,17 0 1,-52 0 0,35 0 1,0 0-1,-18 0 0,18 0 0,-18 0 2,18 0-4,18 0 4,-18 0-4,17 18 3,19-18-2,-19 0 2,18 0-2,18 0 1,-35 0 0,17 0 0,0 0 0,-17 0 0,-18 0 0,35 0 0,-35 0 0,17 0 1,1 0-1,-18 0-1,-18 0 2,36 0-2,-54 0 2,1 0 9,17 0-12,18 0 24,-35 0-20,-1 0 6,36-18-1,-35 18 1,-1 0 0</inkml:trace>
    </iact:actionData>
  </iact:action>
  <iact:action type="add" startTime="62484">
    <iact:property name="dataType"/>
    <iact:actionData xml:id="d11">
      <inkml:trace xmlns:inkml="http://www.w3.org/2003/InkML" xml:id="stk11" contextRef="#ctx0" brushRef="#br0">6985 4710 0,'-18'-18'108,"1"18"-99,-1 0-1,-35-18 0,18 1-1,0 17 1,-18 0 0,-36-36 1,19 36-2,-1-17 2,1 17-2,35 0 3,-18-18-3,35 18 2,0 0-1,1 0 1,-1-18-3,0 1 50,1-1-38,-1 1-11,1-19 9,-1 1-8,0 0 0,1-1 9,-1 1-11,0 18 4,18-1-3,-17-35 2,-19 18 6,19 17-7,17 0 0,-18-17 8,18 17-2,0-17-5,-18-18-1,1 0 9,17 36-9,-18-19-1,1 1 2,17 0-2,0-18 9,-18 53-7,18-53-2,0 18 9,-35-18-7,35 0 7,0 18-9,-18-1 9,18 19 0,0-1-8,0-17 1,0 17-2,18-17 1,-18 0 1,0 17 0,17-35-2,36-17 1,-35 34 0,17-17 3,71-52 5,-71 87-10,89-70 4,-71 70-4,52-35 5,19 0-6,35 0 5,-53 0-4,17 18 5,-17 0-7,-18 0 4,-17 35 0,-19-36 0,1 36-1,0-17 1,0 17 0,0 0 0,18 0 0,-36 0 1,18 0-1,35 0-1,-17 0 2,17 0 0,-53 0-2,53 0 1,-17 0 1,-1 0-2,-17 0 2,0 0 0,18 0 1,-18 0-4,-36 0 3,54 0-5,17 0 7,0 0-3,1 0 1,34 0-3,0 17 3,36-17 0,-18 18 0,-17 0-4,35 34 2,-36-52 1,-35 18 0,-17-18-1,17 18 1,0-18 0,18 17 1,-18-17-2,0 36 2,36-1-3,-18-35 2,17 18 1,-35-18-2,1 17 2,-19-17-2,1 35 3,-36-17-4,18-18 3,17 0-1,-34 18 6,34-18-12,1 53 5,-36-53 1,36 0 0,-1 17 1,1-17-1,-36 0 0,18 0 0,-18 0 0,0 0 0,1 0 0,34 0 0,-17 0 0,-35 18 0,52-18 0,1 35 0,-36-35 1,53 18-2,-35-18 2,53 35-1,-53-35 1,35 0-3,1 35 4,-37-35-4,1 18 3,-35-18-1,17 0-2,-17 0 4,0 0-3,-18 18 1,17-1 81,18 1-80,-17 0 8,17-1-9,-17-17 2,17 36-5,1-1 5,-19 0-5,18 0 6,1 1-4,17 34 0,0-17 1,-36-35 1,1 17-2,-18-17 16,18-1 25,-18 1-21,0 0-21,0-1 4,0 1-2,0 17 1,-18-35-3,18 53 3,0-18-3,-18 1 2,18-1 0,-17 35-1,-1-70 1,0 18 0,1 35 0,17-35 0,-36 17 0,19 0 1,17-17 6,-18-18-6,18 17-2,0 1 0,-35 17 10,35-17-9,-18-18 8,18 18-8,0-1 10,-17 19-13,17-19 27,0 1-9,-36 0 10,19-1-17,17 1 0,-18-18 0,0 17-8,1 19 0,-1-36 0,0 17 9,1 1-10,-18 17 3,-18 1 6,35-36-9,0 17 4,-17 18-5,17-17 0,-34-18 10,34 18-7,18-1-3,-35-17 20,35 18-18,-18-18 39,0 0-30,1 0 126,-1 18-135,-17 17 17,-1-35 8,19 18-25,-54 34 16,71-34-17,-35-18 10,17 0-11,18 18 3</inkml:trace>
    </iact:actionData>
  </iact:action>
  <iact:action type="add" startTime="68573">
    <iact:property name="dataType"/>
    <iact:actionData xml:id="d12">
      <inkml:trace xmlns:inkml="http://www.w3.org/2003/InkML" xml:id="stk12" contextRef="#ctx0" brushRef="#br0">15275 6491 0,'-17'0'32,"-1"0"-22,-35 0-5,18 0 3,-53 0 0,17 0 0,36 0 0,-36 0 0,18 0 0,18 0 0,17 0 1,-17 0-2,17 0 2,1-18-1,-18 18 0,-18-52 0,0 52 0,17-18 0,1 0 1,-18-17-2,36 17 3,17 1-4,-18 17 4,0-18-4,1-17 5,-1 35 3,18-35-6,-18-1-1,18-17 9,0 36-7,0-36-2,0 35 0,0-17 2,0 0-1,0-1 0,0 1 0,0 17-1,0-17 3,0 0-4,0-18 3,0 0-1,0 18 1,18-53-1,0 70 0,17-35-2,18 0 4,0 0-4,-18 0 4,18 0-3,0 0 1,0 18-1,17-18 2,-17 36-1,18-19 0,-1-17 0,1 53 0,35-70 0,-18 52 0,35 1 0,19-54 0,-54 71 0,53-18 0,-18 18 1,-17-17-2,18-36 2,-36 53-2,0-18 2,-17 18 0,-1 0-1,-17-18-2,35 18 4,0 0-4,54 0 3,16 0-1,-52 0 0,71 0-1,-89 0 0,18 0 2,-18 0-2,-18 0 2,-52 0-2,35 0 1,-35 0 0,34 18 9,-34 0-9,17 17 0,18-17 0,-17-1-1,-19 1 9,18 0-7,-17-1-2,0 19 3,-1-19-4,54 54 4,-53-71-4,17 53 4,53 17-3,-70-52 2,52 17-2,1 0 2,-36-17-2,-17-18 1,-1 18 3,-17-1-6,18-17 3,0 0 9,-18 18-10,0 0 10,17 17-8,1 0-3,17 18 2,-17-35-1,-1-1 2,-17 19-1,36 17 1,-19-36-3,-17 1 5,18-18-6,-18 53 6,0-36-5,0 1 2,0 35 0,0 0 0,0-18 0,0 18 0,0-35 0,0 35 0,-35-1 0,17-34 0,-35 35 0,18 0 0,-18 0 0,18-18 1,-18 18-1,18-18 1,-54 1 5,19-1-5,34-17-3,-16-1 4,-1-17-4,-18 18 4,1 17-4,17-35 3,0 0-2,0 0 4,18 18-6,-18-18 5,35 0-3,-35 17 1,35-17 0,-35 0-1,36 0 1,-1 0 0,-17 0 9,17 0 0,1 0-9,-1 0 0,0 0 0,1 0 0,-1 0 0,0 0 9,1 0-1</inkml:trace>
    </iact:actionData>
  </iact:action>
  <iact:action type="add" startTime="74339">
    <iact:property name="dataType"/>
    <iact:actionData xml:id="d13">
      <inkml:trace xmlns:inkml="http://www.w3.org/2003/InkML" xml:id="stk13" contextRef="#ctx0" brushRef="#br0">20673 6597 0,'-18'-18'77,"71"18"-52,53 0-14,17 0-3,54 0 2,17 0-4,17 0 5,19 0-5,17 0-1,-18 0 2,0 18-1,18-18 3,-17 0-2,-54 18 1,36-18 0,-36 0 0,0 0-1,18 0 2,0 0-2,0 0 3,36 0-4,17 0 4,-18 0-3,0 0 2,18 0-3,-53 0 2,53 0 0,-53 0 1,-35 0-2,35 0 1,-70 0 1,-1 0-1,18 0 0,-17 0 0,-36 0 1,0 0-1,-17 0 0,-36 0-1,18 0 1</inkml:trace>
    </iact:actionData>
  </iact:action>
  <iact:action type="add" startTime="83974">
    <iact:property name="dataType"/>
    <iact:actionData xml:id="d14">
      <inkml:trace xmlns:inkml="http://www.w3.org/2003/InkML" xml:id="stk14" contextRef="#ctx0" brushRef="#br0">16281 6473 0,'-18'0'145,"0"0"-140,1 0 5,-19 0-4,1 0 4,-18 0-4,0 0 4,18 0-4,0 0 5,0 18-4,17-18 0,0 0 0,1 0 51,-1 0-50,-17 0 7,17 0-6,0 0 2,-17 0-4,18 0 1,-36 0-3,35 0 5,0 0-2,-17 0 1,17 0 5,1 0-5,-1 0-2,0 0-1,1 0 2,-18 0 7,17 0-5,0 0 5,1 0 3,-1 0-12,0-18 10,-17-17-1,17 18-7,1 17 1,-1 0 7,-17-18-6,17 0 6,1 18-1,17-17-9,-36-1 10,19 0-8,17 1 1,-18-1 7,18 0 0,-18 1-1,18-1 2,-17 1-9,17-1 7,-18-17-7,18 17 9,-17-17-10,17 17 9,0 0 10,0-35-10,0 36 0,0-36-9,0 0 8,0 35 10,0 1-16,0-1 6,0 0-5,0 1-2,35-54 14,-35 54-5,17-19-9,1 19 9,0-1-11,17-17 3,-35 17-3,18 1 4,-1 17-4,1-36 3,0 19-1,-1 17 0,18-53-1,-17 35 1,0 18 1,-1-18-1,1 1-1,0 17 0,-1-18 2,1 0-1,0 1 0,-1 17 0,18-18 1,-17 1-2,-18-1 3,53 0-4,-18 1 13,1 17-11,-19-18-2,19 18 3,-1-18-3,0 18 3,-17 0-2,-1-17 1,19-1 0,-19 18 1,36 0-1,-18-18 0,18 18 0,-17 0 4,87-17 7,-88 17-15,18-18 2,-35 18 2,17 0-1,1 0 2,16 0-2,-34 0 3,35 0-4,-35 0 4,35 0-4,-18 0 4,0 0-4,-17 0 4,17 0-4,0 0 4,-17 0-5,0 0 5,-1 0-3,1 0 0,-1 0 2,36 0 9,-17 18-2,-1-1-6,0 1 0,-17 0 3,17-1-9,-35 1 5,18-18-1,-18 18 1,0 17-3,17 0 4,1 0-4,0-17 3,-18 0-2,0 35 3,0-36-4,0 19 2,0-19 0,0 1 0,0 17 1,0-17 6,0-1-7,0 1 1,0 0-1,-18-1 0,18 1-1,0 0 1,-18 17 0,-17 0 1,18-35-2,-1 18 2,18-1-2,-35 1 2,-1 35-1,36-35 8,-17-1-7,-19 1-3,36 0 3,-17-1-1,-1 18 9,0-17-9,1 0 14,-1-1-13,1 1 7,-1 0-7,-17 35-2,17-36 1,0-17-1,1 18 1,-1 0 0,0-1 0,18 1 0,-35-18 1,0 17 8,35 1-10,-18 0 1,1-18-1,17 17 9,-18 1-8,-17 0 8,35-1 0,-18 1-7,-17 0 6,17-1-6,18 1 7,-17-1 8,-1-17-8,0 18 7</inkml:trace>
    </iact:actionData>
  </iact:action>
  <iact:action type="add" startTime="98477">
    <iact:property name="dataType"/>
    <iact:actionData xml:id="d15">
      <inkml:trace xmlns:inkml="http://www.w3.org/2003/InkML" xml:id="stk15" contextRef="#ctx0" brushRef="#br0">12435 7973 0,'53'0'101,"53"0"-92,18 0-2,-1 0 1,53 0 0,-34 0 0,69 0 0,19 0 0,-1 0 0,-17 0 0,17 0 0,-17 0 0,-89 0 1,18 0-1,18-36-1,-106 19 1,35 17 1,-35-18-2,0 18 2,-18 0-3,18 0 11,-35 0-8,17 0-2,0 0 2,18 0-2,18 0 2,-36 0-2,18 0 3,-18 0-4,0 0 4,-17 0 84,0-17 334</inkml:trace>
    </iact:actionData>
  </iact:action>
  <iact:action type="add" startTime="105824">
    <iact:property name="dataType"/>
    <iact:actionData xml:id="d16">
      <inkml:trace xmlns:inkml="http://www.w3.org/2003/InkML" xml:id="stk16" contextRef="#ctx0" brushRef="#br0">12894 7779 0,'-18'17'30,"1"-17"-3,-1 0-19,0 0 6,18-17-7,-17 17 10,17-36-11,-35 1 3,17 0-2,18 0 2,0-18-1,0 0-1,0 18 2,0-18-2,0 35 2,0-35-2,0 35 2,0-70-2,0 71 3,0-54-3,18 36 2,-1-1-2,1-16 0,-1 16 2,1 19-1,0-19-1,-1 1 2,19 17-1,-19-17 0,19-35 0,-19 34 0,1 19 0,17-1 0,18-53 1,-18 36-2,1 0 2,-19 35-2,54-35 1,-36-1 0,0 36 1,36-35-2,-18 17 2,0 18-2,0-17 2,52 17-2,-52 0 1,36-18 3,122 18 4,-123 0-8,18 0 1,0 0-1,0 0 2,0 0-1,70 0-1,-52 0 1,52 0 0,-52 0 0,-1 0 0,-35 0 0,0 0 1,-35 0-2,-35 0 2,0 0-2,17 0 3,-18 0 7,1 0-11,17 18 3,1 17-2,34 0 10,-52-17-10,17 17 0,-17 1 1,-18-19 0,17 36 1,-17-18-3,0 18 2,36 0 0,-19 0 1,-17 18-1,18-18 1,-18 17-2,0-17 1,0 18 0,0-18 0,0 17 2,0-17-5,-35 18 4,-53 34-2,52-69 4,-34 34-6,-36-17 28,-71 71-31,89-36 2,71-71 5,-19 1-1,36 0 0,-35 17 0,35-17 25,-18-1 15</inkml:trace>
    </iact:actionData>
  </iact:action>
  <iact:action type="add" startTime="110041">
    <iact:property name="dataType"/>
    <iact:actionData xml:id="d17">
      <inkml:trace xmlns:inkml="http://www.w3.org/2003/InkML" xml:id="stk17" contextRef="#ctx0" brushRef="#br0">17427 7973 0,'18'0'86,"17"0"-76,36 0-2,17 0 0,0 0-1,0 0 1,36 0 0,52 0 1,-52 0-1,-1 0 0,18 0-1,-17 0 3,-1 0 0,-17 0-3,17 0 1,54 0 0,-54 0-4,54 0 5,-54 0-2,1 0 2,17 0-2,-18 0 2,1 0-2,52 0 2,-70 0-1,17 0-1,-34 0 1,34 0 1,53 0-2,-87 0 1,69 0 1,-17 0-2,18 0 3,-18 0-3,-17 0 2,-1 0-2,18 0 2,1 0-2,-19 0 2,0 0-2,54 0 1,-89 0-1,53 0 4,-17 0-5,52 0 3,-53 0-2,1 0 1,52 0 2,-52 0-5,-36 0 4,0 0-1,-17 0-1,-18 0 1,-36 0 0,1 0 1,0 0-2,-36 0 289,-35 17-287,0 1-2</inkml:trace>
    </iact:actionData>
  </iact:action>
  <iact:action type="add" startTime="113163">
    <iact:property name="dataType"/>
    <iact:actionData xml:id="d18">
      <inkml:trace xmlns:inkml="http://www.w3.org/2003/InkML" xml:id="stk18" contextRef="#ctx0" brushRef="#br0">8220 11589 0,'53'0'113,"35"0"-106,-35 0 4,70 0-5,18 0 2,-17 0-1,-1 0 3,1 0-3,17 0 0,-18 0 0,-17 0 1,18 0-1,34 0 3,-52 0-4,0 0 3,-18 0-1,0 0 1,-17 0-2,-53 0 1,-1 0 0,1 0 0,0 0 9,-1 0 7,1 0-17,-18 17 2,35 1-2,-17-18 2,35 0-1,17 0 0,-52 0-1,-1 0 3,19 0-3,-19 0 23,1 0-20,0 0 4,-1 0-6,1 0 0,17 0 24,-17 0-15,0 0-1,34 0-8,-34 0 0,17 0-1,-17 0 3</inkml:trace>
    </iact:actionData>
  </iact:action>
  <iact:action type="add" startTime="117605">
    <iact:property name="dataType"/>
    <iact:actionData xml:id="d19">
      <inkml:trace xmlns:inkml="http://www.w3.org/2003/InkML" xml:id="stk19" contextRef="#ctx0" brushRef="#br0">5362 11765 0,'53'0'29,"53"0"-21,17 18 1,36-18-2,53 35 2,17 0-1,0-35 0,18 18 0,-35 0 0,-36 35 0,-52-53 1,-71 0-2,0 0 1,-18 0 0</inkml:trace>
    </iact:actionData>
  </iact:action>
  <iact:action type="add" startTime="120207">
    <iact:property name="dataType"/>
    <iact:actionData xml:id="d20">
      <inkml:trace xmlns:inkml="http://www.w3.org/2003/InkML" xml:id="stk20" contextRef="#ctx0" brushRef="#br0">15187 11553 0,'53'0'120,"35"0"-114,-17 0 2,35 0 1,-18 0-3,35 0 4,-35 0-3,1 0 3,-1 0-4,-18 0 3,1 0-2,17 0 3,-17 0-3,-36 0 1,36 0 0,-1 0-1,-17 0 1,0 0 2,0 0-4,17 0 2,-34 0 0,34 0 1,1 0 0,17 0-1,-35 0-1,0 0 1,17 0 1,1 0-1,-18 0 2,0 0-4,17 0 3,1 0-4,-18 0 4,0 0-3,17 0 3,-17 0-2,18 0 2,-18 0-2,35 0 1,-18 0 0,19-35 0,-19 35 0,-17 0 0,0 0 0,0 0 0,-18-17 8,-17 17 1,-1 0 23,1 0-32,0 0 8,-1 0-7,1 0-1,35 0 16,-35 0-17,34 0 1,-16 0 0,-1 0 0,-17 0 0,17 0 1</inkml:trace>
    </iact:actionData>
  </iact:action>
  <iact:action type="add" startTime="122992">
    <iact:property name="dataType"/>
    <iact:actionData xml:id="d21">
      <inkml:trace xmlns:inkml="http://www.w3.org/2003/InkML" xml:id="stk21" contextRef="#ctx0" brushRef="#br0">21784 11589 0,'35'0'133,"1"0"-124,-1 0-2,18 0 2,0 0-2,17-18 2,1 18-2,-36-18 4,53 18-5,-35 0 2,-18 0 0,36 0 1,0-17-2,-54 17 2,36 0-2,-35 0 1,52 0 0,1 0 3,-1-35 3,1 35-5,-18 0-4,-18 0 4,0-18-1,36 18 0,-53 0-1,17 0 1,18-18 0,-36 18 2,1 0-3,35-17 1,-35 17-1,35 0 3,-36 0-4,36-18 3,-18 18-2,1 0 2,-19 0-1,1 0 1,35 0-2,-18 0 2,0 0 0,1 0-2,17 0 3,-36 0-6,36 0 5,-35 0-2,35 0 2,-18 0-1,0 0 0,36 0-1,-18 0 2,0 0 1,17 0-3,-34 0 0,16 0 2,19 0-3,-18 0 4,-18 0-3,18 0 2,0 0-3,0 0 2,0 0 1,17 0-1,-17 0 0,36 0 0,-37 0 0,37 0 0,16 0-1,-16 0 1,17 0 0,-1 0 0,-16 0 0,-19 0 1,-52-18-1,35 18 0,-36 0 0,-34 0 257,-1 0-66,0 0-168</inkml:trace>
    </iact:actionData>
  </iact:action>
  <iact:action type="add" startTime="132747">
    <iact:property name="dataType"/>
    <iact:actionData xml:id="d22">
      <inkml:trace xmlns:inkml="http://www.w3.org/2003/InkML" xml:id="stk22" contextRef="#ctx0" brushRef="#br0">21960 13264 0,'0'36'63,"18"-36"-55,17 17 0,18-17 1,35 0-1,36 0-1,-18 36 2,-18-19-1,0-17 2,71 18-3,-71 0 2,18-18-3,-71 0 4,53 0-4,-17 0 4,17 0-3,-17 0 1,-18 0-1,0 0 2,-1 0-3,37 0 5,-72 0-5,36 0 2,18 0 3,-54 0-4,1 0 1,35 0-1,-35 0 6,-1 0-5,18 0 8,-17-18-7,0 0 6,-1 1-6,1 17-1,17-36 8,-17 19-6,35-1-4,-18-17 5,0 0-5,18-1 2,-17 1 0,-19 17-1,19-17 1,-19 0 0,18-1 0,-17 19 8,-18-1-8,0 1 0,0-1 0,18-17 1,-18 17 7,0 0-7,0 1 6,0-36-5,0 35 4,35-52-6,-35 34 8,0 1-7,0 17-3,0-17 4,0 0-3,0 0 1,0-1-1,0 1 1,0 0-1,0-1 2,0 19-2,0-1 2,0-17-1,0 17 9,0 1-10,0-1 1,0-17 0,-18 17 8,18 0-6,-17 1-3,-1-1 2,0 18-3,-17 0 4,0-35-3,0 0 1,35 17-1,-36 18 2,-17-35-2,53 17 1,-35 0 0,18 18 0,-1 0 0,0 0-1,-17-35 2,0 18-2,-1-1 2,19 18-1,-19-18 0,-34 1-1,52 17 1,-35-18 0,0 18 0,36-18 0,-36 1 1,35 17-2,1 0 2,-54 0-2,18 0 3,36 0-3,-1 0 1,-17 0-1,-1 0 2,1 0-2,17 0 10,-17 0-9,17 0 0,-17 0 0,0 0 0,0 0 0,-18 0-1,35 0 1,-17 0 1,0 0-2,-18 0 1,35 0 1,0 0 0,-17 0-2,17 0 3,-34 0 5,34 0-9,-17 0 4,-1 0-4,19 0 3,-19 0-2,1 0 5,0 0-7,-36 0 4,54 0-2,-54 0 1,36 0 0,0 0 0,-18 0-1,17 0 2,19 0-1,-36 0 0,35 0-1,-17 0 26,17 0-25,-17 0 8,17 0-6,1 0-4,-19 35 5,19-35-7,-1 0 7,0 0-5,-17 0 3,18 18-2,-1-1 9,0 1-8,-17 0 0,35-1 10,0 18-10,0-17 6,0 0-5,0 17-2,0-17 1,0 17 2,0 35 6,0-52-9,0 17 0,0 18 2,0 0-2,0-18 2,18 18-3,-18-35 3,17 35-1,1-18-1,0 18 2,-1-18-1,1-17 0,-1 0-1,1-1 1,-18 1 0,18 0 1,17-1 7,-35 1-8,18-18 0,-1 18 0,19-18 0,-1 0 0,-17 0 0,34 0-1,1 0 2,-35 0-1,53 0 1</inkml:trace>
    </iact:actionData>
  </iact:action>
  <iact:action type="add" startTime="135190">
    <iact:property name="dataType"/>
    <iact:actionData xml:id="d23">
      <inkml:trace xmlns:inkml="http://www.w3.org/2003/InkML" xml:id="stk23" contextRef="#ctx0" brushRef="#br0">22331 11536 0,'-18'17'9,"1"-17"-1,17 18 2,-18 0 3,0-18-2,18 17 9,-17-17 5,-1 0-18,0 0 2,-17 0 8,0 0-9,-18 0 3,-18 0-5,18-35 3,18 35-4,-18 0 0,18 0 4,-36-18 1,54 18-5,-71-17 4,17 17-1,-17-18 0,70 18 0,-17 0 0,17 0 8,18-17-1,0-1-7,0-17 0,0 17 1,0 0-2,0-17 9,0 17-6,0 1-3,0-18 3,0 17 6,18-17-10,0 17 4,17-17-4,0-18 3,0 17-2,-17 1 2,35 0-3,0-53 2,17 17 0,-34 18 0,17-17 0,-36 34 0,36-16 0,-18 34 0,1-17 1,17-1-1,17-17-1,18 18 1,-35 0 0,18 0 0,35-36 2,17 36-3,-52 17 2,70-52-2,-18 34 2,-17-34-2,18 52 2,-72 0-2,37-17 1,-54 35 0,36-17 0,-1-1 0,1 18 0,-36-18 0,53 18 0,-17 0-1,-1-35 2,54 17-2,-71 18 1,0 0 0,-1-17 0,19 17 1,-36 0-2,1 0 3,34 0-4,-17 0 4,0 0-4,17 0 5,1 0-5,-18 0 3,-18 0-3,1 0 3,-1 0-1,-18 0 17,19 17-18,-1 19 11,0-1-12,1 0 3,-1-17-2,18 17 1,0 0 1,0 1-2,-36-19 2,18 1-1,18 0 0,0 17 0,-35-35 0,17 17 1,18 1-3,0 17 4,-18-17-4,1 0 5,-1-18 4,-17 17 24,-1-17-24,-17 18-5,0 0-1,35-1-5,-35 1 6,18-1-4,0 1 2,-18 0 0,0 17 0,35 0 10,-35-17-12,18 0 4,-18-1-4,0 1 4,0 17-4,0-17 4,17 17-3,-17-17 2,0-1-2,0 19 1,0-1-1,0-17 3,0-1-3,0 1 1,0 17 0,0 0 0,0 18 9,0 0-2,0-35-6,0-1 7,0 19-9,0-19 9,0 1-7,-17 0 7,17-1-8,-18 1 1,18 17 8,0-17-3,-18-18-7,-17 35 1,35-17 0,-18-1 8,18 1-1,-35 0 21,0 17-35,0-35 2,17 18 5,0-1 0,1-17 1,-1 18-2,0 0 2,-17-1-2,18-17 10,-1 0-7,-17 0 28,17 18 97</inkml:trace>
    </iact:actionData>
  </iact:action>
  <iact:action type="add" startTime="144770">
    <iact:property name="dataType"/>
    <iact:actionData xml:id="d24">
      <inkml:trace xmlns:inkml="http://www.w3.org/2003/InkML" xml:id="stk24" contextRef="#ctx0" brushRef="#br0">21802 12982 0,'17'0'65,"1"0"-59,17 0 4,-17 0-4,-1 0 3,1 0-2,35-17 1,-35-1 1,35 18 1,-18-18-3,-17 18 4,52 0-1,1-17-4,-18 17 3,35 0-2,0 0 0,35 0 1,19 0-5,-19 0 6,-35 0-3,0 0 4,1 0-3,-19 0 0,-35 0 1,1 0 0,-1-18 1,0 0-2,1 18 10,-1 0-9,-18 0 0,54 0 0,0 0-1,-36 0 1,35 0 1,1 0-1,-53 0-1,52 0 2,-17 0 0,-35 0-1,35 0 10,-36 0 2,1 0-12,0 0 1,-1 0 6,1 0 2,17 0 72,-17 0-82,-1 0 16,19 0-7</inkml:trace>
    </iact:actionData>
  </iact:action>
  <iact:action type="add" startTime="154032">
    <iact:property name="dataType"/>
    <iact:actionData xml:id="d25">
      <inkml:trace xmlns:inkml="http://www.w3.org/2003/InkML" xml:id="stk25" contextRef="#ctx0" brushRef="#br0">7567 6473 0,'18'0'7,"52"0"-1,1 0 1,52 0 1,107 89 0,52-54 0,53 0 0,53 36 0,-88-71 0,17 17 0,-52-17 0,-53 0 1,-71 0-2,17 0 1,-140 0 0,-36 0 201,-52 0-201,-54 36 1</inkml:trace>
    </iact:actionData>
  </iact:action>
  <iact:action type="add" startTime="158863">
    <iact:property name="dataType"/>
    <iact:actionData xml:id="d26">
      <inkml:trace xmlns:inkml="http://www.w3.org/2003/InkML" xml:id="stk26" contextRef="#ctx0" brushRef="#br0">3316 15134 0,'18'0'9,"35"0"-3,-18 18 2,18-18 0,-18 17 0,18-17-1,18 0 2,-36 18-1,0-18 2,36 0-4,-18 0 3,35 0-2,0 53 3,71-53-4,-36 18 3,1-1-2,-1 1 1,89 17 0,-36-17 0,1 17 0,-1-35 0,-17 35 0,17-35 0,1 36-1,-1-1 2,36-35-2,-71 0 2,53 18-1,-53-18 0,0 0 1,18 17-1,17 36 0,-52-35-1,34-18 3,-17 17-4,18-17 5,18 18-6,-1-18 6,-35 0-5,53 0 2,0 0-1,-17 0 1,-19 0 0,19 0 1,-72 0-2,19 0 2,-36 0-2,18 0 1,-53 0 0,35 0 0,-17 0 0,-1 18 1,1-1 4,-18-17-10,35 0 5,35 0 0,-34 0 2,87 0-4,-53 0 3,54 0-2,-18 0 1,-18 0 0,0 0 2,-18 0-4,-35 0 3,1 0-2,16 0 1,-52 0 2,18 0-4,-36-17 2,36-1 0,-1-17 1,-17 17-2,35 0 3,-17 18-4,17-17 2,-35 17-1,18 0 2,-1-35 0,1 35-2,17-18 0,0 0 2,-17 18-2,52-17 3,-70 17-3,71-36 2,-54 36-3,18-17 4,36-1-4,-1 0 4,36-52-4,-71 52 3,53-52-1,-52 34 0,52-34-1,-106 52 1,18 1 1,0-1-1,0 0 0,-18 1 0,18-1-1,0 0 1,0 18-1,-36-35 2,19 35-1,17-18 0,-36 18 8,18 0-6,-17 0 10,0 0-15,-1 0 9,19 0 18,-19 0-25,1 0 2,35 0-1,-36 0 7,19 0-8</inkml:trace>
    </iact:actionData>
  </iact:action>
  <iact:action type="add" startTime="170030">
    <iact:property name="dataType"/>
    <iact:actionData xml:id="d27">
      <inkml:trace xmlns:inkml="http://www.w3.org/2003/InkML" xml:id="stk27" contextRef="#ctx0" brushRef="#br0">22066 6068 0,'0'17'189,"0"19"-155,-17-19-25,-19 1-1,-17 17 0,-70 53 3,17-52-2,-53 52-2,36 0 0,-106 36 1,70-36-3,-53 35 2,0 18 0,-17-17 1,35 52 1,-18-17-1,54-18 0,-19 0 1,19 0-3,52 0 3,-18-17-2,89-71 2,-18 17-2,18 19 2,17-72-2,1 18 2,-1-17-1,-17 17 17,35-17 54,-18-18-55,0 0-16,1 0 1,-19 18-2,1-1 9,-18 36 0,0 0-8</inkml:trace>
    </iact:actionData>
  </iact:action>
  <iact:action type="add" startTime="171750">
    <iact:property name="dataType"/>
    <iact:actionData xml:id="d28">
      <inkml:trace xmlns:inkml="http://www.w3.org/2003/InkML" xml:id="stk28" contextRef="#ctx0" brushRef="#br0">18750 11659 0,'-18'-17'45,"1"17"-35,-18 0-2,-36 0 1,-35 0-2,0 70 1,-105 18-1,-1 1 3,0 16-3,-35 37 1,18-19 0,17 0 1,18 1-2,36-18 1,-36 17-1,70-35 0,18 1 1,18-36 1,18-1-1,-1 1 1,18-35-2,0 17 1,36-17 0,-1 0-1,-35-1 2,18 19 8,-1-36-2,1 17-7,-18 1 2,18 17-4,-18-17 3,-18-1-2,1 36 2,35-53-2,17 18 3,18 0-4,-35-18 3,17 0 1239,0 17-857,1 1-286,-1-18 741,1 0-91,-1 0-732,-17 17-7</inkml:trace>
    </iact:actionData>
  </iact:action>
  <iact:action type="add" startTime="185268">
    <iact:property name="dataType"/>
    <iact:actionData xml:id="d29">
      <inkml:trace xmlns:inkml="http://www.w3.org/2003/InkML" xml:id="stk29" contextRef="#ctx0" brushRef="#br0">16439 14975 0,'53'0'126,"36"0"-117,34 0-1,53 0-2,36 0 3,17 0-1,36 0 1,0 0-3,87 0 4,-52 0-4,18 0 4,-89 0-4,36 0 3,-54 0-2,-17 0 2,-17 0-2,-1 0 2,-17 0-1,52 0 0,-34 0 0,-1 0 0,1 0 0,-36 0 0,70 0 0,-34 0 0,-36 0 0,35 0-1,-17 0 2,-53 0-2,70 0 2,-17 0-2,-18 0 3,36 0-3,-1 0 2,36 0-3,-1 0 4,-17 0-4,53 0 2,-53 0 0,-17 0 0,-19 0 0,-69 0 0,-37 0 0,-16 0 1,17 0-1,-124 0 177,-52 0-176</inkml:trace>
    </iact:actionData>
  </iact:action>
  <iact:action type="add" startTime="194513">
    <iact:property name="dataType"/>
    <iact:actionData xml:id="d30">
      <inkml:trace xmlns:inkml="http://www.w3.org/2003/InkML" xml:id="stk30" contextRef="#ctx0" brushRef="#br0">26388 15152 0,'70'0'143,"19"0"-137,87 0 2,-53 17 0,89 1 0,-71-18 0,71 0 0,-18 0 1,0 0-2,-18 0 1,1 0 1,-36 0-2,-18 0 2,1 0-1,-18 0 1,17 0-2,-35 0 2,36 0-2,-1 0 3,-35 0-4,53 0 3,-35 0-2,-18 0 2,18 0-1,-35 0-1,17 0 0,-35 0 1,18 0 0,-19 0 1,37 0-2,-19 0 2,18 0-1,1 0 0,-36 0 0,17 0 0,-35 0 0,1 0 1,17-18-1,-18 18 16</inkml:trace>
    </iact:actionData>
  </iact:action>
  <iact:action type="add" startTime="198729">
    <iact:property name="dataType"/>
    <iact:actionData xml:id="d31">
      <inkml:trace xmlns:inkml="http://www.w3.org/2003/InkML" xml:id="stk31" contextRef="#ctx0" brushRef="#br0">4621 16775 0,'18'-18'128,"53"0"-120,17 18 1,88 0-2,-35 0 2,18 0-2,17 0 2,36 0-2,-71 0 1,36 0 0,-89 0 0,-53 0 0,0 0 0,-17 0 0,17-17 49,-52 17 101,-19 0-133</inkml:trace>
    </iact:actionData>
  </iact:action>
  <iact:action type="add" startTime="200920">
    <iact:property name="dataType"/>
    <iact:actionData xml:id="d32">
      <inkml:trace xmlns:inkml="http://www.w3.org/2003/InkML" xml:id="stk32" contextRef="#ctx0" brushRef="#br0">9701 1252 0,'-35'-35'4,"17"0"19,18 17-16,-35-17 8,35 0 2,-17 17-10,17 0 19,0 1-3,0-1-6,0-17-11,0 17 4,0 0-3,0-17 2,17 0-2,18 0 3,1-1-4,-19 1 3,1 35-2,53-53 1,-36 36 0,0-1-1,53-35 1,-17 35 0,-1 1 0,19-36 0,-1 35 0,-35-17 0,35 0 0,-35 17 1,17 0-2,19 1 2,16-36-2,-16 17 1,-1 36 1,35 0-2,1-17 2,-1-18-2,36-1 3,-18 36-3,53 0 2,-53 0-2,36 0 3,-36 0-2,159 0 8,-142 0-9,19 0 1,-71 0-1,17 0 2,36 0-2,-53 0 1,17 0 0,1 0 0,52 0 0,-53 0-1,54 0 2,-36 0 0,35 0-2,1 0 1,-1 0-1,-52 0 3,17 0-4,17 0 3,-34 0-2,52 0 1,-35 0-1,36 0 2,-18 0-1,17 0-1,-35 0 2,35 0-1,-52 0 0,17 0 0,-53 0 0,0 0 1,18 0-2,-53 0 1,0 0 0,-18 0 0,1 0 0,-1 18 0,-17-18 0,17 18 0,0-1 0,0-17 0,1 35 22,17-17-29,-18-18 0,0 18 9,0-18-4,36 35 2,35 18 0,-53-35 0,35 17 0,-18-17 0,-34-1 0,70 1 1,-89-18 39,18 35-31,-35 0-2,18-35-7,0 53 0,17-17 1,0-19-3,-35 1 3,71 52-3,-18-17 4,-18-35-3,18 88 1,-18-71 0,1 0 1,-19-17-3,1 0 3,-1-1 6,-17 1 51,0 0-50,-17-18-6,-1 0-5,1 17 6,-36 1-5,35-1 3,-17 1-3,-1-18 3,1 0-2,-35 35 2,-1-17-2,0 0 1,1-18 0,-18 0 0,35 17 0,0-17 0,-53 36 0,88-36 0,-34 17 0,34-17 0,0 0 0,-17 0 0,17 0 0,1 0 0,-19 18 0,19-18 9,-1 0 0,0 17 46</inkml:trace>
    </iact:actionData>
  </iact:action>
  <iact:action type="add" startTime="204301">
    <iact:property name="dataType"/>
    <iact:actionData xml:id="d33">
      <inkml:trace xmlns:inkml="http://www.w3.org/2003/InkML" xml:id="stk33" contextRef="#ctx0" brushRef="#br0">5997 16845 0,'35'0'45,"1"0"-36,34 0-1,19-18 0,-19 18 0,-17-17-1,18 17 2,17-18-1,-18 18 0,18-35 0,1 35 1,17-18-1,-18 1 0,-18-1 0,36 0 2,-88 1-5,52-1 5,1 0-3,-36 1 2,53-18-2,-17-1 3,-1 19-1,36-36-3,-53 17 1,-18 1 2,71 0-2,-35 0 1,-36-1 0,-17 19 0,35-19 0,-18 19 0,0-19-1,-35 19 2,36-1-2,-1-17 2,-18 0-1,36-36-1,-53 36 1,18 0 0,-18-18 1,18-18-2,-18 18 3,0 0-3,0 0 2,0-17-2,0 17 2,0 18-4,0-36 4,0 0-1,-36 36 0,1-18 0,-35-17 1,17 17-2,-36-18 2,54 54-2,-71-36 3,53 35-3,-35-35 1,18 0 0,-36 36 0,18-36 1,-18 0-2,-18 35 2,18-17-2,-17 17 2,0 1-2,-1-19 3,-17 36-4,17-35 3,1 17-2,-53 18 3,52 0-5,-35 0 4,18 0-1,18 0 0,-1 0-1,36 0 3,-71 36-3,71-19 1,-18 54-1,-17-36 2,35 36-1,-36 17 0,54-53 0,-36 53-1,18-17 3,-18-1-3,35-17 1,-35 53-1,18-35 2,53-18-1,17 0 1,-17 17-2,-18 36 3,35-71-4,1 53 4,-1-52-4,18 34 3,-35-17-2,17 18 0,1-1 2,17-34-2,0 34 2,0 1-1,0-1 0,0-17 1,0-18-1,35 36-1,-17-18 1,17 17 0,18 1 1,17 35-2,-17 0 1,35-36 1,1 1 0,-1-1-2,35 1 2,-70-53-3,71 17 4,-89-35-4,0 0 4,-17 0-3,17 0 1,-17 0 1,35 0 7,-36 0-10,-17-35 3,0 17-2,18 18 0,-18-18 2,0 1 192,-18 17-176,1 0-4</inkml:trace>
    </iact:actionData>
  </iact:action>
  <iact:action type="add" startTime="208230">
    <iact:property name="dataType"/>
    <iact:actionData xml:id="d34">
      <inkml:trace xmlns:inkml="http://www.w3.org/2003/InkML" xml:id="stk34" contextRef="#ctx0" brushRef="#br0">14270 16563 0,'70'0'151,"19"0"-142,52 0-2,35 0 1,0 0 0,19 0-1,-1 0 1,35 0 0,-53 0 0,-17 0 0,-36 0 0,-70 0 1,18 0-2,-36-18 2,-17 1-1,-1 17 49,1 0-41,0-18 39,-1 18-7,1 0-32,0 0-1,17 0-7,-17 0 0,-1 0 1,19 0-2,-19 0 2,18 0-2,-17 0 3,17-18 23,-52 18 159,-1 0-160,-17 0-23,0 0 7,-36 0-8,18 0 1</inkml:trace>
    </iact:actionData>
  </iact:action>
  <iact:action type="add" startTime="209584">
    <iact:property name="dataType"/>
    <iact:actionData xml:id="d35">
      <inkml:trace xmlns:inkml="http://www.w3.org/2003/InkML" xml:id="stk35" contextRef="#ctx0" brushRef="#br0">12559 16651 0,'18'0'56,"17"-18"-34,-18 18-15,1-17 9,17 17-7,1-18 6,-1 18-6,0 0-1,36-17-1,17 17 2,18-36-1,70 36 1,-35 0-2,36 0 3,-1 0-4,0 0 4,-17 0-3,18 0 2,-89 0-2,35 0 1,-70 0 0,18 0 0,-36 0 0,0 0 1,18 0-1,0 0-1,-35 0 2,52 0-3,-17 0 2,-18 0 0,18 0 0,-17 0 1,-19 0-1,1 0 0,0 0 0</inkml:trace>
    </iact:actionData>
  </iact:action>
  <iact:action type="add" startTime="212281">
    <iact:property name="dataType"/>
    <iact:actionData xml:id="d36">
      <inkml:trace xmlns:inkml="http://www.w3.org/2003/InkML" xml:id="stk36" contextRef="#ctx0" brushRef="#br0">6826 15081 0,'-35'0'63,"17"0"26,1 0-74,-1 0 1,0 0-8,1 0 0,17 18 0,-18-18 0,-17 0 1,17 18 14,-17-18-16,0 0 1,-36 0-1,18 0 2,-17 0-1,-19 0 0,1 0-1,-18 0 4,71 0-5,-35 0 4,-1 0-4,53 0 2,-17 0-1,17 0 1,1 0 1,-36 0-2,0 0 10,35 0-9,-35 0 0,18 0 0,-18 0 7,36 0-7,-36 0 1,35 0-1,-17 0 0,-18 0 0,0 0 1,-18 0-2,1 0 2,-1 0-2,-52-36 2,-1 1-2,18 0 3,18-1-4,-18 19 3,18-19-2,18 19 2,-1-18-2,-17-36 2,17 53-2,-52-17 1,52 0 1,1 0-1,35 17 0,-18-35 0,53 35 0,-36 1 0,1-1 0,17-17 0,-34 0 0,16-1 0,1 36 2,17-35-4,1 17 4,-36-17-4,53 17 4,-18-17-4,0 17 4,18-17-4,-17 0 3,-1 17-3,1-17 2,17-36 0,-18 19 0,18 16 0,-53-70 0,53 89 1,0-36-1,0-18 0,0 1 0,0 34-1,0-16 3,0-37-2,0 54 1,0-18-2,0 0-1,0 18 2,35-36 1,1 54-1,69-36-1,-16 18 2,69-36-2,-52 53 2,35 1-1,18-1 1,17-35-3,1 36 4,34-1-4,-34-17 3,17-1-2,-18 36 1,-35-17 0,71-19 1,0 19-1,-1 17 0,19 0-1,-1 0 2,36 0-1,-36 0 0,18 0-1,-106 0 1,35 0 1,-52 0-1,-36 0 1,18 35-2,-36-17 2,-52-1-2,17 1 2,18 35-3,-17-35 3,16 34-2,-34-52 1,17 18-1,1 17 2,17 18-1,-53-35 0,52 35 0,-34-18 0,17 0 0,-17 36 0,35-36 2,-53 1-4,18 52 1,34 18 2,-34-18 0,53 18-2,-36-36 2,0 71-2,1-123 2,-19 52-2,1 1 2,-18-36-2,0 1 3,0-1-4,0 18 4,0-36 4,0 19-6,-35-1 0,35-17 0,-89 35 0,-17-18 1,-17 35-2,17-52 1,-17 70 0,17-35 0,-53 18 0,89-18 0,-72 17 0,72-35 0,-54 18 0,54-35 1,-54 17-2,1-35 3,-1 18-4,-17 0 4,-17-18-3,16 0 1,-16 0-2,70 0 3,-36 0-1,36 0 1,0 0-2,-1 0 1,19 0 0,35 0-1,-18 0 2,0 0-1,35 0 8,1 0 73,-1 0-24,0 0-41</inkml:trace>
    </iact:actionData>
  </iact:action>
  <iact:action type="add" startTime="215539">
    <iact:property name="dataType"/>
    <iact:actionData xml:id="d37">
      <inkml:trace xmlns:inkml="http://www.w3.org/2003/InkML" xml:id="stk37" contextRef="#ctx0" brushRef="#br0">16457 16563 0,'0'-18'55,"71"18"-45,34 0-3,19 0-1,88 36 3,-1-36-3,-34 17 1,34 36 2,19-35-2,-19 17 1,1 36 0,-36-71 1,1 17-2,-54 1 1,54-18 1,-54 0-1,1 0 0,-1 0 0,18 0 0,-53 0 0,-17 0 1,-1 0-2,-17 0 2,-35 0 7</inkml:trace>
    </iact:actionData>
  </iact:action>
  <iact:action type="add" startTime="224534">
    <iact:property name="dataType"/>
    <iact:actionData xml:id="d38">
      <inkml:trace xmlns:inkml="http://www.w3.org/2003/InkML" xml:id="stk38" contextRef="#ctx0" brushRef="#br0">12700 18450 0,'35'0'89,"53"0"-82,-17 0 1,35 0-1,70 0 1,-52 0 0,87 53 0,19-35 1,17-18-2,-18 53 2,-17-53-2,-36 0 2,0 0-2,-52 0 2,-36 0-2,0 0 2,-17 0-1,17 0-2,-35 0 4,35 0-2,0 0-1,18 0 1,35 0 1,-17 0-1,17 0 0,-18 0 1,1 0-2,-54 0 0,-52 0 2,35 0-1,-35 0 47,17 0-30,-35 17-16</inkml:trace>
    </iact:actionData>
  </iact:action>
  <iact:action type="add" startTime="225701">
    <iact:property name="dataType"/>
    <iact:actionData xml:id="d39">
      <inkml:trace xmlns:inkml="http://www.w3.org/2003/InkML" xml:id="stk39" contextRef="#ctx0" brushRef="#br0">9296 18697 0,'0'-17'63,"17"17"-54,1 0-1,70 0 9,0 0-10,89 0 1,-36 0 1,106 0-2,35 0 2,18 0-2,-53 0 2,0 0-1,-53 0 1,-35 0-2,-18 0 1,-106 0-1</inkml:trace>
    </iact:actionData>
  </iact:action>
  <iact:action type="add" startTime="233454">
    <iact:property name="dataType"/>
    <iact:actionData xml:id="d40">
      <inkml:trace xmlns:inkml="http://www.w3.org/2003/InkML" xml:id="stk40" contextRef="#ctx0" brushRef="#br0">10548 18468 0,'-18'0'10,"-17"0"5,-18 0-6,0 0 1,-35 0-3,-88 0 1,-71 0-1,17 0 0,1 0-1,0 0 2,-18 0-1,-18 0 1,1 18 0,87-18 0,54 35 1,52-35-2,54 0 2,-1 0-2,0 0 25,1 0-16,-1 0-8,0 0 0,18-35 0,-17 17 1,-1 0-2,1-17 2,17 17-2,-18-17 2,18 17-1,0-17 0,-35-18 1,35 36 7,0-19-9,0 1 1,0-18 8,0 35-8,0-34 0,0 34 2,0-17-4,0-1 3,17-17-2,36 18 2,53-53-2,0 0 2,-36 53-2,107-89 1,-89 71 1,18-17-2,53-1 2,-36 36-2,53-53 1,18 70 0,1-53 1,16 18-2,1-17 2,52-36-2,-52 71 1,-36-1 0,36-34 0,-18 52-1,0 1 2,-35-36-1,17 35 2,-52 18-4,35-18 3,-18 1-2,0-36 3,35 53-4,1-18 2,-1 1 0,36 17-1,-71-36 2,70 1-1,-52 35 0,18-53 0,34 36-1,-87 17 1,-1-53 0,-35 53 0,71-18 1,-53 18-2,17 0 2,54 0-1,-18 0 1,17 0-2,-35 0 3,-17 0-4,52 0 4,-53 0-4,-17 0 5,18 0-6,-1 0 5,1 0-4,-1 0 3,1 0-1,17 0-1,17 35 1,-34-17 1,70 0-1,-53 17 0,0-35 1,-17 35-3,-36-17 4,18-18-2,-18 17 0,-18 19-2,-34-19 3,-19-17-2,1 18 2,17-18-3,1 35 4,-19-17-4,18 17 5,1 0-6,34 18 4,-17-17-1,-18-19-1,1 36 2,-19-35-1,1-1 0,17 36 0,-35-35 0,0 17 1,0-17-2,0 0 1,0 17 1,0 0-2,0-17 2,0-1-2,0 1 1,0 0 0,0 35 0,-17-36 0,-36 36 0,35-18 0,-70 36 0,53-18-1,-1 0 2,-52 17-2,35-17 2,0-17-2,18 16 1,-18-16 0,0-1 0,18 0 0,-18-17 0,18 17 0,-18 0 0,0-17 1,0 35-1,-18-35 0,-34 52 0,52-52 1,-36 17-1,37-35 0,-19 35-1,-88 1 2,89-36-2,-18 53 3,-18-36-4,17 19 4,-34-36-4,35 17 3,0-17-3,-18 35 4,18-35-3,35 18 3,-36-18-4,1 18 2,18-1 0,-1-17 0,1 0 0,17 36 0,0-36-1,-18 17 1,54-17 8,-1 0-7,0 0 31,-17 18-24,0-18 24,17 18-33,18-1 2</inkml:trace>
    </iact:actionData>
  </iact:action>
  <iact:action type="add" startTime="237065">
    <iact:property name="dataType"/>
    <iact:actionData xml:id="d41">
      <inkml:trace xmlns:inkml="http://www.w3.org/2003/InkML" xml:id="stk41" contextRef="#ctx0" brushRef="#br0">18997 18591 0,'35'0'110,"1"0"-103,34 0 1,18 0 0,36 0 1,-1 0-1,1 0 1,35 53-3,-18-35 4,17-18-4,19 18 3,-36-1-1,18 36 0,-36-53 0,18 0-1,18 0 1,-53 0 0,0 0 0,-1 0 2,1 0 0,0 0-5,88 18 3,-88-18-1,53 0 3,-18 0-2,-18 0 0,54 0 1,-54 0-1,1 0-1,-36 0 1,-35 0-1,35 0 2,-53 0-2,53 0 2,-17 0-2,17 0 2,0 0-3,36 0 3,17 0-2,-53 0 1,36 0 0,-1 0 0,-35 0 0,1 0 1,-19 0-2,-52 0 1,35 0 0,-36 0 0,1 0 0</inkml:trace>
    </iact:actionData>
  </iact:action>
  <iact:action type="add" startTime="241868">
    <iact:property name="dataType"/>
    <iact:actionData xml:id="d42">
      <inkml:trace xmlns:inkml="http://www.w3.org/2003/InkML" xml:id="stk42" contextRef="#ctx0" brushRef="#br0">3369 14958 0,'53'0'135,"35"0"-128,36 0 2,-1 0-2,18 0 2,18 0-2,-18 0 0,-17 0 0,-19 0 3,1 0-2,-18 0 0,1 0 0,-19 0 1,18 0-2,-35 0 2,0 0-2,35 0 1,1 0-1,-1 0 2,18 0-2,35 0 4,-53 0-4,35 0 1,1 0-1,-36 0 2,35 0-2,-17 0 1,18 0-1,-1 0 2,1 0 0,-36 0-1,35 0-1,54 0 1,-89 0 1,35 0-2,-17 0 1,0 0 0,0 0 0,17 0-1,-34 0 2,-1 0-2,18 0 5,123 0 4,-141 0-12,36 0 7,34 0-5,-69 0 4,16 0-4,1 0 2,-53 0 0,35 0 0,1 0-1,-37 0 1,37 0 0,-1 0 0,-18 0 0,1 0 0,17 0 0,0 0 0,1 0 1,-1 0-2,35 0 2,1 0-1,-36 0 2,176 0 7,-175 0-12,34 0 5,-35 0-4,1 0 5,16 0-7,-52 0 6,18 0-4,-18 0 2,0 0 0,17 0 0,-35 0 0,18 17 0,36-17 0,-72 0 0,71 18 0,-17-18 0,17 35 0,-17-35 0,-1 0 0,-34 0 0,34 18 0,1-18 0,17 18 1,0-18-1,-17 17 1,87 1-2,-69 17 2,16-17-2,72-18 3,-71 0-4,52 0 3,-17 0-2,-17 17 0,-36-17 1,36 0 1,-36 0-2,18 18 1,-18-18-1,18 35 2,-53-17-1,17-18 0,18 0 0,18 18-1,-18-1 2,1-17-2,-1 0 2,18 0-1,-18 0 0,-53 0 0,36 0 1,-1 0-1,1 0 1,-36 0-2,18 0 3,17 0-4,-34 0 3,17 0-2,17 0 0,-52 0 1,52 0 2,-17 0-4,-17 0 3,34 0-2,1 0 2,17 0-2,-18 0 2,36 0-1,-53 0-1,35 0 1,1 0 0,-1 0 0,-18 0 0,19 0 0,-1 0 1,0 0-1,0 0 0,0 0 0,1 0 0,16 0 1,-16 0-2,-1 0 3,0 0-4,35 0 2,-34 0 0,52 0 0,-18 0 0,-35 0 0,1 0 1,34 0-2,-35 0 1,18 0 0,-18 0 1,36 0-2,-36 0 2,0 0-2,53 0 2,-53 0-3,36 0 4,-1 0-4,-34 0 6,175 0 4,-176 0-12,36 0 5,-36 0-2,18 0 2,-53 0-2,35 0 3,35 0-4,-52 0 2,35 0 1,-18 0-1,36 0-1,-1 0 1,18 0 0,-17 0 0,-1 0 0,53 0 0,-52 0 0,17 0 0,35 0 0,-34 0 1,16 0-1,-34 0-1,-18 0 3,-1 0-4,1 0 5,71 0-6,-72 0 5,37 0-4,16 53 3,-34-53-2,-18 0 2,52 0-3,-17 0 3,18 0-1,-18 0 0,0 0-1,18 0 1,18 0 0,-1 0 1,-35 0-2,-17 0 1,52 0 1,-35 0-1,35 0 0,-17 0 0,18 0 2,-54 0-4,53 0 4,-70 0-3,88 0 2,-17 0-3,-1 0 5,-70 0-5,53 0 3,35 0-2,17 0 1,1 0 0,-36 0-1,18 0 2,18 0-1,0 0 1,-36 0-2,53 0 1,-17 0 0,-35 0 0,-1 0 0,-35 0 0,35 0 0,-17 0 1,-53 0-2,17 0 2,1 0-2,-36 0 2,53 0-2,-17 0 3,-36 0-3,18 0 1,0 0-1,17 0 1,-17 0-1,70-35 2,-88 17-2,36 1 1,-53-1 0,-1 18 0,18-18 0,0 1 0,18 17 1,-70-18 0,52 18-2,18-35 1,-1 0 0,-16-1 0,16 1 1,-16 0-2,-36 17 2,17-35-2,-35 35 3,18-34-4,-35-1 10,-18 17-5,0 1-6,0 0 5,0 0-4,0 17 2,0-17 0,0-18 2,0 0-4,0 18 2,0-54 0,0 54 1,-18-18-2,1-17 1,-19-1 1,1 0-2,-18 19 1,18 16 0,-36-34 1,18 34-3,-35 1 4,53 18-4,-53-19 4,35 19-4,0-1 3,-18 0-2,-17 1 3,-18-19-4,18 19 2,-88-36 0,-18 0 0,-18 35 0,36 18 0,-1-17 0,1 17-1,35 0 1,-71 0 0,71 0 1,-18 0 0,71 0-2,-35 0 1,34 0 1,-34 0-2,17 0 3,-17 0-4,-1 0 3,-17 0-2,-35 0 2,-1 0-2,-34 0 2,-1 0-1,18 0 1,-18 0-3,54 0 3,52 0-2,-71 0 1,54 0 0,-1 0 1,36 0-2,-88 0 1,35 0 0,-18 0 0,71 0 0,-36 0 1,1 0-2,17 0 2,-53 0-2,18 0 0,-35 0 2,-71 0-1,53 0 0,-71 0 1,36 0 0,-36 0-3,18 0 4,18 0-4,0 0 4,-1 0-4,19 0 2,34 0 0,-34 0 0,17 0 0,-18 0 1,88 0-2,1 0 2,35 0-1,-36 0-1,19 0 2,-19 0-1,-35-53 0,-52 35 0,70 18 0,-71 0 0,18 0 1,-53 0-2,18 0 2,52 0-2,1 0 2,-1 0-2,54 0 2,-18 0-2,-36 0 1,-34 0 0,-1 0 0,18 0 0,-71 0-2,1 0 4,35 0-3,17 0 1,0 0 2,18-18-3,-35-52 0,35 35 1,-18 17 0,36 0 2,-36-35-4,-35 36 3,18-1-2,-36-17 2,18-18-2,36 18 2,-19-1-2,19 1 3,-54 0-4,54 17 4,34 1-4,1-36 2,-18 35 0,53 0 0,17 18 1,-52-35-1,17 0-1,0 17 1,-17-17-1,-1 35 1,-52-35 0,-18-18 0,-53 35 1,-35-70-1,71 70 0,-36-17 0,35-36 1,36 71-2,-106-53 3,17 36-4,54-54 4,17 36-4,106 17 6,-53-17-7,105 35 6,1-18-6,-35-17 5,-1 35-4,-52-17 3,35-19-2,35 36 1,-88-35 0,70 17 0,36 18 0,0-17 0,0 17 0,0 0-1,-36 0 2,-35 0-2,71 0 2,-35 0-1,35 0-1,-36 0 1,1 53 1,34-36-2,-16 1 3,16 17-4,1 0 6,-53 18-8,88-17 6,-70-1-4,34-17 2,19 34 0,-71 19-1,88-18 1,-18 0 1,36-18-2,-18 18 1,18-18 1,35 1 19,-71 34-24,54-52-3,-54 35 6,53-18 1,-34 0 0,-19 18 0,36-35 0,-18 17 0,18 0 0,17-35 1,0 18-2,-17 17 4,35-17-5,-18 35 3,1-35-2,-19-1 2,1 18-2,0-17 1,-18 17 1,35-17-2,1 17 1,-19-17 1,-17 17-2,18 0 0,0 1 2,17-19-2,-17 19 0,0-1 2,-18 18-1,35 0 0,1-18 1,17 0-2,-18 18 2,0-17-1,18-1 0,0 0-1,0 0 2,0 1-2,-17-19 2,17 36-1,-18 0 0,0 0-1,1-35 3,-1 17-4,18 0 2,0-17 0,-18 17 0,18 0 0,-35-17 0,35 0 1,-17 17-1,17-17 9,0-1-10,0 1 1,0 0 0,0 17 0,0-18 1,0 19-3,0-19 5,0 19-5,0-19 3,0 36 8,0-35-2,0 17-8,0-17 2,-18 35-3,0-18 3,1 18-1,-1-36 0,0 36 0,1-35 0,-1 0 0,18-1 0,-35 19 439,35-19-415,0 19-23,17-19-2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12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58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7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43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3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1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30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5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31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01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41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7562-A66B-4B10-9FA3-090E75B48C7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D626-3FFC-407E-AEB8-92BDC8ECC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97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microsoft.com/office/2011/relationships/inkAction" Target="../ink/inkAction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microsoft.com/office/2011/relationships/inkAction" Target="../ink/inkAction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microsoft.com/office/2011/relationships/inkAction" Target="../ink/inkAction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png"/><Relationship Id="rId5" Type="http://schemas.microsoft.com/office/2011/relationships/inkAction" Target="../ink/inkAction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microsoft.com/office/2011/relationships/inkAction" Target="../ink/inkAction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microsoft.com/office/2011/relationships/inkAction" Target="../ink/inkAction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microsoft.com/office/2011/relationships/inkAction" Target="../ink/inkAction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microsoft.com/office/2011/relationships/inkAction" Target="../ink/inkAction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microsoft.com/office/2011/relationships/inkAction" Target="../ink/inkAction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4400" dirty="0" smtClean="0"/>
              <a:t>Lecture 4-2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3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4"/>
    </mc:Choice>
    <mc:Fallback>
      <p:transition spd="slow" advTm="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3" x="6229350" y="4895850"/>
          <p14:tracePt t="809" x="6210300" y="4876800"/>
          <p14:tracePt t="819" x="6121400" y="4832350"/>
          <p14:tracePt t="826" x="6000750" y="4813300"/>
          <p14:tracePt t="836" x="5867400" y="4768850"/>
          <p14:tracePt t="849" x="5518150" y="4667250"/>
          <p14:tracePt t="866" x="5048250" y="4533900"/>
          <p14:tracePt t="883" x="4552950" y="4387850"/>
          <p14:tracePt t="899" x="4184650" y="4279900"/>
          <p14:tracePt t="916" x="3879850" y="4203700"/>
          <p14:tracePt t="933" x="3683000" y="4140200"/>
          <p14:tracePt t="949" x="3600450" y="4121150"/>
          <p14:tracePt t="1013" x="3581400" y="4114800"/>
          <p14:tracePt t="1021" x="3575050" y="4102100"/>
          <p14:tracePt t="1031" x="3575050" y="4095750"/>
          <p14:tracePt t="1036" x="3562350" y="4095750"/>
          <p14:tracePt t="1050" x="3517900" y="4076700"/>
          <p14:tracePt t="1066" x="3486150" y="4064000"/>
          <p14:tracePt t="1083" x="3467100" y="4051300"/>
          <p14:tracePt t="1100" x="3448050" y="4051300"/>
          <p14:tracePt t="1116" x="3441700" y="4051300"/>
          <p14:tracePt t="1133" x="3422650" y="4051300"/>
          <p14:tracePt t="1150" x="3416300" y="4051300"/>
          <p14:tracePt t="1166" x="3409950" y="4051300"/>
          <p14:tracePt t="6696" x="3390900" y="4032250"/>
          <p14:tracePt t="6705" x="3346450" y="3975100"/>
          <p14:tracePt t="6713" x="3295650" y="3905250"/>
          <p14:tracePt t="6721" x="3257550" y="3860800"/>
          <p14:tracePt t="6738" x="3143250" y="3708400"/>
          <p14:tracePt t="6755" x="2895600" y="3454400"/>
          <p14:tracePt t="6772" x="2355850" y="2914650"/>
          <p14:tracePt t="6788" x="1943100" y="2457450"/>
          <p14:tracePt t="6805" x="1498600" y="1930400"/>
          <p14:tracePt t="6821" x="1104900" y="1460500"/>
          <p14:tracePt t="6838" x="755650" y="1073150"/>
          <p14:tracePt t="6855" x="508000" y="774700"/>
          <p14:tracePt t="6871" x="393700" y="635000"/>
          <p14:tracePt t="6888" x="336550" y="577850"/>
          <p14:tracePt t="6905" x="317500" y="558800"/>
          <p14:tracePt t="6922" x="311150" y="552450"/>
          <p14:tracePt t="6984" x="298450" y="546100"/>
          <p14:tracePt t="6994" x="298450" y="539750"/>
          <p14:tracePt t="7001" x="292100" y="539750"/>
          <p14:tracePt t="7009" x="266700" y="520700"/>
          <p14:tracePt t="7022" x="209550" y="469900"/>
          <p14:tracePt t="7038" x="133350" y="387350"/>
          <p14:tracePt t="7055" x="38100" y="2603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83" y="0"/>
            <a:ext cx="997817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8320" y="698400"/>
              <a:ext cx="9760320" cy="60710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8960" y="689040"/>
                <a:ext cx="9779040" cy="6089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6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433"/>
    </mc:Choice>
    <mc:Fallback>
      <p:transition spd="slow" advTm="203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62" y="1328737"/>
            <a:ext cx="9972675" cy="4200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4080" y="1085760"/>
              <a:ext cx="10261800" cy="41533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4720" y="1076400"/>
                <a:ext cx="10280520" cy="4172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6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718"/>
    </mc:Choice>
    <mc:Fallback>
      <p:transition spd="slow" advTm="204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40" y="25560"/>
            <a:ext cx="10382400" cy="6711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5320" y="1219320"/>
              <a:ext cx="9550800" cy="5436000"/>
            </p14:xfrm>
          </p:contentPart>
        </mc:Choice>
        <mc:Fallback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960" y="1209960"/>
                <a:ext cx="9569520" cy="5454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336"/>
    </mc:Choice>
    <mc:Fallback>
      <p:transition spd="slow" advTm="197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6" x="6013450" y="4521200"/>
          <p14:tracePt t="1041" x="6013450" y="4502150"/>
          <p14:tracePt t="1048" x="6013450" y="4476750"/>
          <p14:tracePt t="1056" x="6013450" y="4445000"/>
          <p14:tracePt t="1073" x="6013450" y="4318000"/>
          <p14:tracePt t="1089" x="5930900" y="4064000"/>
          <p14:tracePt t="1106" x="5753100" y="3708400"/>
          <p14:tracePt t="1123" x="5454650" y="3200400"/>
          <p14:tracePt t="1139" x="4857750" y="2413000"/>
          <p14:tracePt t="1156" x="4343400" y="1943100"/>
          <p14:tracePt t="1173" x="3752850" y="1504950"/>
          <p14:tracePt t="1189" x="3327400" y="1225550"/>
          <p14:tracePt t="1206" x="3086100" y="1079500"/>
          <p14:tracePt t="1223" x="2927350" y="996950"/>
          <p14:tracePt t="1239" x="2870200" y="977900"/>
          <p14:tracePt t="1256" x="2838450" y="958850"/>
          <p14:tracePt t="1273" x="2832100" y="958850"/>
          <p14:tracePt t="1289" x="2813050" y="952500"/>
          <p14:tracePt t="1306" x="2781300" y="952500"/>
          <p14:tracePt t="1325" x="2698750" y="952500"/>
          <p14:tracePt t="1340" x="2654300" y="952500"/>
          <p14:tracePt t="1356" x="2533650" y="952500"/>
          <p14:tracePt t="1373" x="2476500" y="952500"/>
          <p14:tracePt t="1389" x="2432050" y="952500"/>
          <p14:tracePt t="1406" x="2406650" y="952500"/>
          <p14:tracePt t="1412" x="2387600" y="952500"/>
          <p14:tracePt t="1423" x="2368550" y="952500"/>
          <p14:tracePt t="1439" x="2317750" y="952500"/>
          <p14:tracePt t="1473" x="2184400" y="965200"/>
          <p14:tracePt t="1490" x="2127250" y="984250"/>
          <p14:tracePt t="1507" x="2063750" y="1016000"/>
          <p14:tracePt t="1524" x="2000250" y="1047750"/>
          <p14:tracePt t="1540" x="1917700" y="1079500"/>
          <p14:tracePt t="1556" x="1879600" y="1104900"/>
          <p14:tracePt t="1573" x="1841500" y="1117600"/>
          <p14:tracePt t="1590" x="1822450" y="1130300"/>
          <p14:tracePt t="1606" x="1809750" y="1136650"/>
          <p14:tracePt t="1681" x="1822450" y="1136650"/>
          <p14:tracePt t="1690" x="1841500" y="1130300"/>
          <p14:tracePt t="1704" x="1860550" y="1123950"/>
          <p14:tracePt t="1712" x="1873250" y="1117600"/>
          <p14:tracePt t="1725" x="1898650" y="1104900"/>
          <p14:tracePt t="1740" x="1924050" y="1092200"/>
          <p14:tracePt t="1757" x="1943100" y="1079500"/>
          <p14:tracePt t="1773" x="1949450" y="1079500"/>
          <p14:tracePt t="1790" x="1955800" y="1079500"/>
          <p14:tracePt t="1841" x="1962150" y="1079500"/>
          <p14:tracePt t="1880" x="1968500" y="1073150"/>
          <p14:tracePt t="1982" x="1974850" y="1073150"/>
          <p14:tracePt t="2103" x="1981200" y="1073150"/>
          <p14:tracePt t="2160" x="1981200" y="1066800"/>
          <p14:tracePt t="2730" x="1987550" y="1066800"/>
          <p14:tracePt t="5256" x="1993900" y="1060450"/>
          <p14:tracePt t="5281" x="2000250" y="1047750"/>
          <p14:tracePt t="10385" x="1987550" y="1047750"/>
          <p14:tracePt t="10394" x="1968500" y="1047750"/>
          <p14:tracePt t="10400" x="1962150" y="1047750"/>
          <p14:tracePt t="10409" x="1936750" y="1047750"/>
          <p14:tracePt t="10426" x="1911350" y="1060450"/>
          <p14:tracePt t="10443" x="1885950" y="1066800"/>
          <p14:tracePt t="10659" x="1866900" y="1066800"/>
          <p14:tracePt t="10668" x="1854200" y="1066800"/>
          <p14:tracePt t="10677" x="1847850" y="1066800"/>
          <p14:tracePt t="10684" x="1841500" y="1066800"/>
          <p14:tracePt t="10701" x="1835150" y="1066800"/>
          <p14:tracePt t="10753" x="1835150" y="1073150"/>
          <p14:tracePt t="10761" x="1854200" y="1092200"/>
          <p14:tracePt t="10770" x="1879600" y="1111250"/>
          <p14:tracePt t="10784" x="1943100" y="1143000"/>
          <p14:tracePt t="10801" x="2006600" y="1174750"/>
          <p14:tracePt t="10817" x="2044700" y="1200150"/>
          <p14:tracePt t="10834" x="2089150" y="1231900"/>
          <p14:tracePt t="10851" x="2146300" y="1301750"/>
          <p14:tracePt t="10867" x="2216150" y="1377950"/>
          <p14:tracePt t="10884" x="2266950" y="1454150"/>
          <p14:tracePt t="10901" x="2305050" y="1511300"/>
          <p14:tracePt t="10909" x="2324100" y="1536700"/>
          <p14:tracePt t="10918" x="2343150" y="1574800"/>
          <p14:tracePt t="10934" x="2368550" y="1606550"/>
          <p14:tracePt t="10951" x="2381250" y="1619250"/>
          <p14:tracePt t="10967" x="2387600" y="1625600"/>
          <p14:tracePt t="10984" x="2393950" y="1631950"/>
          <p14:tracePt t="11001" x="2393950" y="1644650"/>
          <p14:tracePt t="11018" x="2393950" y="1651000"/>
          <p14:tracePt t="11034" x="2393950" y="1657350"/>
          <p14:tracePt t="11068" x="2393950" y="1670050"/>
          <p14:tracePt t="11860" x="2400300" y="1676400"/>
          <p14:tracePt t="11867" x="2406650" y="1676400"/>
          <p14:tracePt t="11875" x="2413000" y="1676400"/>
          <p14:tracePt t="11884" x="2425700" y="1663700"/>
          <p14:tracePt t="11900" x="2438400" y="1657350"/>
          <p14:tracePt t="11917" x="2438400" y="1638300"/>
          <p14:tracePt t="11925" x="2438400" y="1631950"/>
          <p14:tracePt t="11934" x="2444750" y="1625600"/>
          <p14:tracePt t="11951" x="2451100" y="1625600"/>
          <p14:tracePt t="11973" x="2451100" y="1612900"/>
          <p14:tracePt t="11985" x="2457450" y="1600200"/>
          <p14:tracePt t="12001" x="2457450" y="1581150"/>
          <p14:tracePt t="12034" x="2463800" y="1562100"/>
          <p14:tracePt t="12315" x="2470150" y="1549400"/>
          <p14:tracePt t="12324" x="2476500" y="1549400"/>
          <p14:tracePt t="12331" x="2476500" y="1543050"/>
          <p14:tracePt t="12339" x="2476500" y="1530350"/>
          <p14:tracePt t="12357" x="2476500" y="1511300"/>
          <p14:tracePt t="12373" x="2482850" y="1492250"/>
          <p14:tracePt t="12389" x="2482850" y="1473200"/>
          <p14:tracePt t="12406" x="2482850" y="1454150"/>
          <p14:tracePt t="12422" x="2482850" y="1441450"/>
          <p14:tracePt t="12439" x="2482850" y="1428750"/>
          <p14:tracePt t="12456" x="2482850" y="1416050"/>
          <p14:tracePt t="12472" x="2482850" y="1409700"/>
          <p14:tracePt t="12489" x="2482850" y="1397000"/>
          <p14:tracePt t="12506" x="2482850" y="1390650"/>
          <p14:tracePt t="12523" x="2482850" y="1371600"/>
          <p14:tracePt t="12539" x="2482850" y="1358900"/>
          <p14:tracePt t="12556" x="2476500" y="1339850"/>
          <p14:tracePt t="12573" x="2476500" y="1333500"/>
          <p14:tracePt t="12590" x="2470150" y="1308100"/>
          <p14:tracePt t="12606" x="2463800" y="1289050"/>
          <p14:tracePt t="12623" x="2463800" y="1270000"/>
          <p14:tracePt t="12640" x="2463800" y="1263650"/>
          <p14:tracePt t="12656" x="2457450" y="1250950"/>
          <p14:tracePt t="12673" x="2457450" y="1231900"/>
          <p14:tracePt t="12689" x="2457450" y="1206500"/>
          <p14:tracePt t="12706" x="2457450" y="1162050"/>
          <p14:tracePt t="12723" x="2457450" y="1117600"/>
          <p14:tracePt t="12740" x="2482850" y="1054100"/>
          <p14:tracePt t="12756" x="2482850" y="1022350"/>
          <p14:tracePt t="12773" x="2489200" y="990600"/>
          <p14:tracePt t="12790" x="2489200" y="977900"/>
          <p14:tracePt t="12807" x="2489200" y="971550"/>
          <p14:tracePt t="14966" x="2495550" y="965200"/>
          <p14:tracePt t="14974" x="2546350" y="965200"/>
          <p14:tracePt t="14983" x="2628900" y="965200"/>
          <p14:tracePt t="14993" x="2692400" y="965200"/>
          <p14:tracePt t="15010" x="2736850" y="965200"/>
          <p14:tracePt t="15026" x="2755900" y="965200"/>
          <p14:tracePt t="15043" x="2774950" y="965200"/>
          <p14:tracePt t="15060" x="2800350" y="965200"/>
          <p14:tracePt t="15076" x="2819400" y="965200"/>
          <p14:tracePt t="15093" x="2825750" y="965200"/>
          <p14:tracePt t="15110" x="2832100" y="965200"/>
          <p14:tracePt t="15127" x="2838450" y="965200"/>
          <p14:tracePt t="15183" x="2844800" y="971550"/>
          <p14:tracePt t="15396" x="2857500" y="965200"/>
          <p14:tracePt t="15403" x="2857500" y="952500"/>
          <p14:tracePt t="15411" x="2857500" y="927100"/>
          <p14:tracePt t="15419" x="2857500" y="914400"/>
          <p14:tracePt t="15436" x="2857500" y="869950"/>
          <p14:tracePt t="15453" x="2857500" y="838200"/>
          <p14:tracePt t="15469" x="2857500" y="812800"/>
          <p14:tracePt t="15486" x="2857500" y="800100"/>
          <p14:tracePt t="15503" x="2857500" y="787400"/>
          <p14:tracePt t="15519" x="2857500" y="774700"/>
          <p14:tracePt t="16319" x="2863850" y="774700"/>
          <p14:tracePt t="16327" x="2882900" y="774700"/>
          <p14:tracePt t="16337" x="2901950" y="774700"/>
          <p14:tracePt t="16345" x="2914650" y="774700"/>
          <p14:tracePt t="16361" x="2946400" y="774700"/>
          <p14:tracePt t="16377" x="2978150" y="774700"/>
          <p14:tracePt t="16394" x="2990850" y="774700"/>
          <p14:tracePt t="16411" x="2997200" y="768350"/>
          <p14:tracePt t="18176" x="3003550" y="762000"/>
          <p14:tracePt t="18186" x="3003550" y="755650"/>
          <p14:tracePt t="18194" x="3009900" y="755650"/>
          <p14:tracePt t="18208" x="3009900" y="742950"/>
          <p14:tracePt t="18239" x="3016250" y="736600"/>
          <p14:tracePt t="18278" x="3022600" y="730250"/>
          <p14:tracePt t="18294" x="3022600" y="723900"/>
          <p14:tracePt t="18800" x="3016250" y="723900"/>
          <p14:tracePt t="18808" x="3003550" y="723900"/>
          <p14:tracePt t="18816" x="2997200" y="723900"/>
          <p14:tracePt t="18854" x="2990850" y="723900"/>
          <p14:tracePt t="21083" x="2978150" y="723900"/>
          <p14:tracePt t="21098" x="2971800" y="723900"/>
          <p14:tracePt t="21105" x="2965450" y="723900"/>
          <p14:tracePt t="21125" x="2959100" y="723900"/>
          <p14:tracePt t="21142" x="2940050" y="730250"/>
          <p14:tracePt t="21159" x="2940050" y="736600"/>
          <p14:tracePt t="21175" x="2927350" y="736600"/>
          <p14:tracePt t="21209" x="2921000" y="736600"/>
          <p14:tracePt t="21264" x="2908300" y="736600"/>
          <p14:tracePt t="21873" x="2908300" y="730250"/>
          <p14:tracePt t="22009" x="2908300" y="717550"/>
          <p14:tracePt t="22056" x="2908300" y="711200"/>
          <p14:tracePt t="22136" x="2908300" y="704850"/>
          <p14:tracePt t="22155" x="2908300" y="698500"/>
          <p14:tracePt t="22178" x="2908300" y="692150"/>
          <p14:tracePt t="22193" x="2908300" y="685800"/>
          <p14:tracePt t="22225" x="2908300" y="673100"/>
          <p14:tracePt t="24178" x="2908300" y="679450"/>
          <p14:tracePt t="24371" x="2908300" y="685800"/>
          <p14:tracePt t="24432" x="2908300" y="692150"/>
          <p14:tracePt t="24937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88" y="0"/>
            <a:ext cx="11010900" cy="679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5800" y="82440"/>
              <a:ext cx="10903320" cy="6674400"/>
            </p14:xfrm>
          </p:contentPart>
        </mc:Choice>
        <mc:Fallback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40" y="73080"/>
                <a:ext cx="10922040" cy="66931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4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811"/>
    </mc:Choice>
    <mc:Fallback>
      <p:transition spd="slow" advTm="253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309562"/>
            <a:ext cx="10782300" cy="623887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8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98"/>
    </mc:Choice>
    <mc:Fallback>
      <p:transition spd="slow" advTm="249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0" x="7848600" y="5251450"/>
          <p14:tracePt t="432" x="7842250" y="5245100"/>
          <p14:tracePt t="441" x="7835900" y="5238750"/>
          <p14:tracePt t="448" x="7823200" y="5226050"/>
          <p14:tracePt t="458" x="7823200" y="5219700"/>
          <p14:tracePt t="471" x="7791450" y="5168900"/>
          <p14:tracePt t="487" x="7715250" y="5080000"/>
          <p14:tracePt t="504" x="7512050" y="4889500"/>
          <p14:tracePt t="521" x="7080250" y="4591050"/>
          <p14:tracePt t="537" x="6445250" y="4229100"/>
          <p14:tracePt t="554" x="5695950" y="3905250"/>
          <p14:tracePt t="571" x="4864100" y="3530600"/>
          <p14:tracePt t="588" x="4064000" y="3282950"/>
          <p14:tracePt t="605" x="3365500" y="3149600"/>
          <p14:tracePt t="621" x="3060700" y="3105150"/>
          <p14:tracePt t="639" x="2933700" y="3105150"/>
          <p14:tracePt t="649" x="2914650" y="3105150"/>
          <p14:tracePt t="740" x="2908300" y="3105150"/>
          <p14:tracePt t="784" x="2889250" y="3105150"/>
          <p14:tracePt t="793" x="2882900" y="3105150"/>
          <p14:tracePt t="800" x="2857500" y="3105150"/>
          <p14:tracePt t="809" x="2806700" y="3105150"/>
          <p14:tracePt t="821" x="2736850" y="3098800"/>
          <p14:tracePt t="838" x="2565400" y="3079750"/>
          <p14:tracePt t="855" x="2178050" y="3054350"/>
          <p14:tracePt t="871" x="1784350" y="3041650"/>
          <p14:tracePt t="888" x="1308100" y="2978150"/>
          <p14:tracePt t="904" x="850900" y="2901950"/>
          <p14:tracePt t="921" x="622300" y="2870200"/>
          <p14:tracePt t="938" x="571500" y="2870200"/>
          <p14:tracePt t="986" x="565150" y="2870200"/>
          <p14:tracePt t="1089" x="565150" y="2857500"/>
          <p14:tracePt t="1104" x="565150" y="2851150"/>
          <p14:tracePt t="1177" x="565150" y="2844800"/>
          <p14:tracePt t="1185" x="571500" y="2844800"/>
          <p14:tracePt t="1194" x="577850" y="2844800"/>
          <p14:tracePt t="1205" x="584200" y="2844800"/>
          <p14:tracePt t="1221" x="615950" y="2844800"/>
          <p14:tracePt t="1238" x="673100" y="2844800"/>
          <p14:tracePt t="1255" x="819150" y="2844800"/>
          <p14:tracePt t="1272" x="939800" y="2844800"/>
          <p14:tracePt t="1288" x="1009650" y="2844800"/>
          <p14:tracePt t="1305" x="1035050" y="2838450"/>
          <p14:tracePt t="1322" x="1054100" y="2832100"/>
          <p14:tracePt t="14249" x="1073150" y="2832100"/>
          <p14:tracePt t="14258" x="1085850" y="2832100"/>
          <p14:tracePt t="14269" x="1111250" y="2825750"/>
          <p14:tracePt t="14285" x="1168400" y="2794000"/>
          <p14:tracePt t="14301" x="1181100" y="2794000"/>
          <p14:tracePt t="15018" x="1206500" y="2794000"/>
          <p14:tracePt t="15027" x="1244600" y="2800350"/>
          <p14:tracePt t="15035" x="1314450" y="2844800"/>
          <p14:tracePt t="15043" x="1371600" y="2863850"/>
          <p14:tracePt t="15059" x="1485900" y="2933700"/>
          <p14:tracePt t="15076" x="1619250" y="2984500"/>
          <p14:tracePt t="15092" x="1758950" y="3016250"/>
          <p14:tracePt t="15109" x="1892300" y="3054350"/>
          <p14:tracePt t="15126" x="1955800" y="3073400"/>
          <p14:tracePt t="15142" x="1993900" y="3073400"/>
          <p14:tracePt t="15159" x="2012950" y="3079750"/>
          <p14:tracePt t="15224" x="2019300" y="3079750"/>
          <p14:tracePt t="15232" x="2025650" y="3079750"/>
          <p14:tracePt t="15243" x="2032000" y="3079750"/>
          <p14:tracePt t="16104" x="2038350" y="3079750"/>
          <p14:tracePt t="16118" x="2044700" y="3079750"/>
          <p14:tracePt t="16127" x="2051050" y="3079750"/>
          <p14:tracePt t="16142" x="2057400" y="3079750"/>
          <p14:tracePt t="16191" x="2063750" y="3079750"/>
          <p14:tracePt t="16266" x="2070100" y="3079750"/>
          <p14:tracePt t="16283" x="2070100" y="3073400"/>
          <p14:tracePt t="16289" x="2070100" y="3067050"/>
          <p14:tracePt t="16299" x="2070100" y="3060700"/>
          <p14:tracePt t="16311" x="2070100" y="3048000"/>
          <p14:tracePt t="16328" x="2070100" y="3035300"/>
          <p14:tracePt t="16345" x="2070100" y="3028950"/>
          <p14:tracePt t="17497" x="2051050" y="3022600"/>
          <p14:tracePt t="17504" x="2032000" y="3022600"/>
          <p14:tracePt t="17514" x="2025650" y="3009900"/>
          <p14:tracePt t="17522" x="2006600" y="3009900"/>
          <p14:tracePt t="17538" x="1962150" y="2997200"/>
          <p14:tracePt t="17555" x="1892300" y="2971800"/>
          <p14:tracePt t="17571" x="1784350" y="2927350"/>
          <p14:tracePt t="17588" x="1670050" y="2889250"/>
          <p14:tracePt t="17605" x="1574800" y="2844800"/>
          <p14:tracePt t="17621" x="1504950" y="2813050"/>
          <p14:tracePt t="17639" x="1454150" y="2806700"/>
          <p14:tracePt t="17655" x="1397000" y="2781300"/>
          <p14:tracePt t="17672" x="1390650" y="2781300"/>
          <p14:tracePt t="17688" x="1365250" y="2781300"/>
          <p14:tracePt t="17705" x="1339850" y="2762250"/>
          <p14:tracePt t="17722" x="1314450" y="2749550"/>
          <p14:tracePt t="17738" x="1289050" y="2749550"/>
          <p14:tracePt t="17755" x="1257300" y="2743200"/>
          <p14:tracePt t="17771" x="1225550" y="2730500"/>
          <p14:tracePt t="17788" x="1181100" y="2724150"/>
          <p14:tracePt t="17805" x="1168400" y="2717800"/>
          <p14:tracePt t="17822" x="1149350" y="2705100"/>
          <p14:tracePt t="17839" x="1143000" y="2705100"/>
          <p14:tracePt t="17855" x="1130300" y="2698750"/>
          <p14:tracePt t="17888" x="1111250" y="2698750"/>
          <p14:tracePt t="17905" x="1092200" y="2692400"/>
          <p14:tracePt t="17922" x="1054100" y="2679700"/>
          <p14:tracePt t="17938" x="1016000" y="2667000"/>
          <p14:tracePt t="17955" x="977900" y="2660650"/>
          <p14:tracePt t="17972" x="946150" y="2647950"/>
          <p14:tracePt t="17989" x="920750" y="2641600"/>
          <p14:tracePt t="18005" x="895350" y="2641600"/>
          <p14:tracePt t="18022" x="889000" y="2635250"/>
          <p14:tracePt t="18039" x="882650" y="2635250"/>
          <p14:tracePt t="18073" x="869950" y="2622550"/>
          <p14:tracePt t="18088" x="857250" y="2622550"/>
          <p14:tracePt t="18104" x="838200" y="2616200"/>
          <p14:tracePt t="18121" x="825500" y="2616200"/>
          <p14:tracePt t="18129" x="806450" y="2616200"/>
          <p14:tracePt t="18138" x="800100" y="2616200"/>
          <p14:tracePt t="18155" x="749300" y="2609850"/>
          <p14:tracePt t="18161" x="736600" y="2597150"/>
          <p14:tracePt t="21861" x="730250" y="2590800"/>
          <p14:tracePt t="21869" x="730250" y="2584450"/>
          <p14:tracePt t="21878" x="730250" y="2578100"/>
          <p14:tracePt t="21887" x="730250" y="2565400"/>
          <p14:tracePt t="21903" x="736600" y="2540000"/>
          <p14:tracePt t="21920" x="749300" y="2533650"/>
          <p14:tracePt t="21936" x="768350" y="2508250"/>
          <p14:tracePt t="21953" x="787400" y="2489200"/>
          <p14:tracePt t="21970" x="793750" y="2482850"/>
          <p14:tracePt t="22013" x="793750" y="2476500"/>
          <p14:tracePt t="22028" x="800100" y="2470150"/>
          <p14:tracePt t="22046" x="800100" y="2463800"/>
          <p14:tracePt t="22053" x="800100" y="2451100"/>
          <p14:tracePt t="22070" x="812800" y="2438400"/>
          <p14:tracePt t="22086" x="812800" y="2419350"/>
          <p14:tracePt t="22103" x="819150" y="2381250"/>
          <p14:tracePt t="22120" x="831850" y="2336800"/>
          <p14:tracePt t="22137" x="838200" y="2292350"/>
          <p14:tracePt t="22153" x="844550" y="2266950"/>
          <p14:tracePt t="22157" x="844550" y="2241550"/>
          <p14:tracePt t="22170" x="844550" y="2190750"/>
          <p14:tracePt t="22186" x="844550" y="2139950"/>
          <p14:tracePt t="22203" x="844550" y="2082800"/>
          <p14:tracePt t="22220" x="844550" y="2044700"/>
          <p14:tracePt t="22237" x="844550" y="2025650"/>
          <p14:tracePt t="22253" x="844550" y="2019300"/>
          <p14:tracePt t="22287" x="838200" y="2019300"/>
          <p14:tracePt t="22326" x="838200" y="2012950"/>
          <p14:tracePt t="22550" x="831850" y="2006600"/>
          <p14:tracePt t="22581" x="825500" y="2006600"/>
          <p14:tracePt t="22600" x="819150" y="2006600"/>
          <p14:tracePt t="22621" x="806450" y="2006600"/>
          <p14:tracePt t="24501" x="800100" y="2006600"/>
          <p14:tracePt t="24606" x="800100" y="2000250"/>
          <p14:tracePt t="24652" x="800100" y="1987550"/>
          <p14:tracePt t="24668" x="800100" y="1981200"/>
          <p14:tracePt t="24718" x="800100" y="1974850"/>
          <p14:tracePt t="24726" x="800100" y="1968500"/>
          <p14:tracePt t="24735" x="800100" y="1962150"/>
          <p14:tracePt t="24743" x="800100" y="1955800"/>
          <p14:tracePt t="24759" x="800100" y="1943100"/>
          <p14:tracePt t="24776" x="800100" y="1936750"/>
          <p14:tracePt t="24805" x="800100" y="1930400"/>
          <p14:tracePt t="24815" x="800100" y="1924050"/>
          <p14:tracePt t="24837" x="800100" y="1917700"/>
          <p14:tracePt t="24845" x="800100" y="1911350"/>
          <p14:tracePt t="24860" x="793750" y="1905000"/>
          <p14:tracePt t="24876" x="787400" y="1898650"/>
          <p14:tracePt t="24893" x="781050" y="1885950"/>
          <p14:tracePt t="24926" x="768350" y="1879600"/>
          <p14:tracePt t="24943" x="742950" y="1866900"/>
          <p14:tracePt t="24959" x="730250" y="1860550"/>
          <p14:tracePt t="24976" x="717550" y="1860550"/>
          <p14:tracePt t="24993" x="704850" y="1860550"/>
          <p14:tracePt t="25010" x="685800" y="1854200"/>
          <p14:tracePt t="28520" x="685800" y="1841500"/>
          <p14:tracePt t="29760" x="704850" y="1841500"/>
          <p14:tracePt t="29768" x="711200" y="1847850"/>
          <p14:tracePt t="29776" x="730250" y="1854200"/>
          <p14:tracePt t="29785" x="736600" y="1854200"/>
          <p14:tracePt t="29801" x="762000" y="1866900"/>
          <p14:tracePt t="29818" x="781050" y="1866900"/>
          <p14:tracePt t="29835" x="825500" y="1879600"/>
          <p14:tracePt t="29851" x="850900" y="1892300"/>
          <p14:tracePt t="30963" x="850900" y="1898650"/>
          <p14:tracePt t="30979" x="838200" y="1905000"/>
          <p14:tracePt t="30986" x="831850" y="1905000"/>
          <p14:tracePt t="30993" x="812800" y="1924050"/>
          <p14:tracePt t="31008" x="793750" y="1943100"/>
          <p14:tracePt t="31024" x="793750" y="2006600"/>
          <p14:tracePt t="31041" x="793750" y="2095500"/>
          <p14:tracePt t="31058" x="812800" y="2178050"/>
          <p14:tracePt t="31074" x="831850" y="2228850"/>
          <p14:tracePt t="31091" x="844550" y="2260600"/>
          <p14:tracePt t="31107" x="869950" y="2311400"/>
          <p14:tracePt t="31124" x="882650" y="2349500"/>
          <p14:tracePt t="31141" x="895350" y="2381250"/>
          <p14:tracePt t="31157" x="895350" y="2387600"/>
          <p14:tracePt t="31205" x="895350" y="2393950"/>
          <p14:tracePt t="31222" x="895350" y="2400300"/>
          <p14:tracePt t="31247" x="895350" y="2419350"/>
          <p14:tracePt t="31255" x="895350" y="2425700"/>
          <p14:tracePt t="31263" x="889000" y="2425700"/>
          <p14:tracePt t="31281" x="882650" y="2425700"/>
          <p14:tracePt t="31313" x="876300" y="2425700"/>
          <p14:tracePt t="31319" x="869950" y="2425700"/>
          <p14:tracePt t="31337" x="863600" y="2425700"/>
          <p14:tracePt t="31368" x="850900" y="2425700"/>
          <p14:tracePt t="31384" x="844550" y="2425700"/>
          <p14:tracePt t="31408" x="831850" y="2425700"/>
          <p14:tracePt t="31428" x="819150" y="2419350"/>
          <p14:tracePt t="31459" x="819150" y="2413000"/>
          <p14:tracePt t="31475" x="812800" y="2406650"/>
          <p14:tracePt t="31514" x="806450" y="2406650"/>
          <p14:tracePt t="31610" x="806450" y="2400300"/>
          <p14:tracePt t="31626" x="806450" y="2393950"/>
          <p14:tracePt t="31641" x="800100" y="2387600"/>
          <p14:tracePt t="31683" x="787400" y="2374900"/>
          <p14:tracePt t="31705" x="781050" y="2368550"/>
          <p14:tracePt t="35177" x="774700" y="2368550"/>
          <p14:tracePt t="35226" x="774700" y="2362200"/>
          <p14:tracePt t="35251" x="774700" y="2355850"/>
          <p14:tracePt t="35270" x="774700" y="2349500"/>
          <p14:tracePt t="35276" x="774700" y="2343150"/>
          <p14:tracePt t="35282" x="774700" y="2336800"/>
          <p14:tracePt t="35297" x="793750" y="2317750"/>
          <p14:tracePt t="35314" x="800100" y="2311400"/>
          <p14:tracePt t="35377" x="800100" y="2305050"/>
          <p14:tracePt t="35571" x="800100" y="2298700"/>
          <p14:tracePt t="35620" x="800100" y="2286000"/>
          <p14:tracePt t="35637" x="800100" y="2279650"/>
          <p14:tracePt t="38059" x="800100" y="2273300"/>
          <p14:tracePt t="38067" x="831850" y="2273300"/>
          <p14:tracePt t="38075" x="863600" y="2273300"/>
          <p14:tracePt t="38084" x="889000" y="2273300"/>
          <p14:tracePt t="38100" x="920750" y="2273300"/>
          <p14:tracePt t="38117" x="946150" y="2273300"/>
          <p14:tracePt t="38134" x="971550" y="2273300"/>
          <p14:tracePt t="38187" x="984250" y="2273300"/>
          <p14:tracePt t="39413" x="965200" y="2273300"/>
          <p14:tracePt t="39419" x="939800" y="2273300"/>
          <p14:tracePt t="39426" x="914400" y="2273300"/>
          <p14:tracePt t="39437" x="908050" y="2273300"/>
          <p14:tracePt t="39454" x="895350" y="2273300"/>
          <p14:tracePt t="39471" x="876300" y="2273300"/>
          <p14:tracePt t="39488" x="869950" y="2273300"/>
          <p14:tracePt t="39532" x="863600" y="2273300"/>
          <p14:tracePt t="39539" x="857250" y="2273300"/>
          <p14:tracePt t="39557" x="844550" y="2273300"/>
          <p14:tracePt t="39563" x="838200" y="2273300"/>
          <p14:tracePt t="39572" x="831850" y="2273300"/>
          <p14:tracePt t="39596" x="825500" y="2273300"/>
          <p14:tracePt t="39604" x="819150" y="2273300"/>
          <p14:tracePt t="39655" x="812800" y="2273300"/>
          <p14:tracePt t="39663" x="806450" y="2273300"/>
          <p14:tracePt t="39671" x="800100" y="2273300"/>
          <p14:tracePt t="43347" x="793750" y="2273300"/>
          <p14:tracePt t="43352" x="774700" y="2273300"/>
          <p14:tracePt t="43359" x="762000" y="2273300"/>
          <p14:tracePt t="43373" x="736600" y="2279650"/>
          <p14:tracePt t="43390" x="717550" y="2292350"/>
          <p14:tracePt t="43407" x="704850" y="2298700"/>
          <p14:tracePt t="43423" x="698500" y="2305050"/>
          <p14:tracePt t="43440" x="692150" y="2311400"/>
          <p14:tracePt t="43775" x="685800" y="2311400"/>
          <p14:tracePt t="43887" x="679450" y="2317750"/>
          <p14:tracePt t="43895" x="673100" y="2324100"/>
          <p14:tracePt t="43911" x="666750" y="2324100"/>
          <p14:tracePt t="43918" x="660400" y="2330450"/>
          <p14:tracePt t="43933" x="647700" y="2330450"/>
          <p14:tracePt t="43950" x="641350" y="2336800"/>
          <p14:tracePt t="43967" x="622300" y="2336800"/>
          <p14:tracePt t="43983" x="603250" y="2349500"/>
          <p14:tracePt t="44000" x="596900" y="2349500"/>
          <p14:tracePt t="44034" x="590550" y="2349500"/>
          <p14:tracePt t="44050" x="571500" y="2355850"/>
          <p14:tracePt t="44071" x="571500" y="2362200"/>
          <p14:tracePt t="44087" x="565150" y="2362200"/>
          <p14:tracePt t="44101" x="546100" y="2374900"/>
          <p14:tracePt t="44117" x="520700" y="2393950"/>
          <p14:tracePt t="44133" x="495300" y="2419350"/>
          <p14:tracePt t="44150" x="482600" y="2438400"/>
          <p14:tracePt t="44167" x="463550" y="2444750"/>
          <p14:tracePt t="44172" x="457200" y="2451100"/>
          <p14:tracePt t="44183" x="457200" y="2457450"/>
          <p14:tracePt t="44206" x="450850" y="2457450"/>
          <p14:tracePt t="44217" x="444500" y="2463800"/>
          <p14:tracePt t="44234" x="431800" y="2476500"/>
          <p14:tracePt t="44251" x="425450" y="2489200"/>
          <p14:tracePt t="44268" x="406400" y="2514600"/>
          <p14:tracePt t="44284" x="406400" y="2527300"/>
          <p14:tracePt t="44300" x="393700" y="2533650"/>
          <p14:tracePt t="44317" x="393700" y="2540000"/>
          <p14:tracePt t="44334" x="393700" y="2559050"/>
          <p14:tracePt t="44350" x="387350" y="2571750"/>
          <p14:tracePt t="44367" x="387350" y="2584450"/>
          <p14:tracePt t="44400" x="387350" y="2597150"/>
          <p14:tracePt t="44417" x="387350" y="2603500"/>
          <p14:tracePt t="44461" x="387350" y="2609850"/>
          <p14:tracePt t="44477" x="387350" y="2622550"/>
          <p14:tracePt t="44510" x="387350" y="2628900"/>
          <p14:tracePt t="44854" x="393700" y="2622550"/>
          <p14:tracePt t="44870" x="406400" y="2622550"/>
          <p14:tracePt t="44877" x="419100" y="2616200"/>
          <p14:tracePt t="44885" x="438150" y="2603500"/>
          <p14:tracePt t="44894" x="438150" y="2597150"/>
          <p14:tracePt t="44911" x="476250" y="2578100"/>
          <p14:tracePt t="44927" x="495300" y="2565400"/>
          <p14:tracePt t="44944" x="520700" y="2546350"/>
          <p14:tracePt t="44961" x="552450" y="2540000"/>
          <p14:tracePt t="44977" x="558800" y="2533650"/>
          <p14:tracePt t="44994" x="584200" y="2520950"/>
          <p14:tracePt t="45013" x="609600" y="2495550"/>
          <p14:tracePt t="45028" x="635000" y="2482850"/>
          <p14:tracePt t="45044" x="654050" y="2457450"/>
          <p14:tracePt t="45061" x="673100" y="2438400"/>
          <p14:tracePt t="45078" x="698500" y="2425700"/>
          <p14:tracePt t="45094" x="717550" y="2406650"/>
          <p14:tracePt t="45111" x="736600" y="2400300"/>
          <p14:tracePt t="45127" x="742950" y="2393950"/>
          <p14:tracePt t="45144" x="749300" y="2387600"/>
          <p14:tracePt t="45632" x="749300" y="2381250"/>
          <p14:tracePt t="45679" x="749300" y="2374900"/>
          <p14:tracePt t="45808" x="749300" y="2368550"/>
          <p14:tracePt t="45824" x="749300" y="2362200"/>
          <p14:tracePt t="45849" x="755650" y="2362200"/>
          <p14:tracePt t="45856" x="762000" y="2355850"/>
          <p14:tracePt t="45872" x="774700" y="2343150"/>
          <p14:tracePt t="45888" x="781050" y="2336800"/>
          <p14:tracePt t="45902" x="787400" y="2330450"/>
          <p14:tracePt t="45919" x="812800" y="2324100"/>
          <p14:tracePt t="45927" x="819150" y="2311400"/>
          <p14:tracePt t="45941" x="857250" y="2298700"/>
          <p14:tracePt t="45957" x="882650" y="2286000"/>
          <p14:tracePt t="45974" x="895350" y="2286000"/>
          <p14:tracePt t="46223" x="895350" y="2279650"/>
          <p14:tracePt t="46239" x="901700" y="2273300"/>
          <p14:tracePt t="46247" x="908050" y="2266950"/>
          <p14:tracePt t="46258" x="908050" y="2247900"/>
          <p14:tracePt t="46274" x="933450" y="2216150"/>
          <p14:tracePt t="46292" x="958850" y="2178050"/>
          <p14:tracePt t="46308" x="958850" y="2159000"/>
          <p14:tracePt t="46324" x="958850" y="2127250"/>
          <p14:tracePt t="46358" x="958850" y="2108200"/>
          <p14:tracePt t="46374" x="958850" y="2101850"/>
          <p14:tracePt t="46391" x="958850" y="2095500"/>
          <p14:tracePt t="46431" x="958850" y="2089150"/>
          <p14:tracePt t="46471" x="958850" y="2082800"/>
          <p14:tracePt t="46487" x="958850" y="2076450"/>
          <p14:tracePt t="46518" x="952500" y="2070100"/>
          <p14:tracePt t="46526" x="952500" y="2063750"/>
          <p14:tracePt t="46533" x="952500" y="2057400"/>
          <p14:tracePt t="46558" x="946150" y="2044700"/>
          <p14:tracePt t="46566" x="946150" y="2038350"/>
          <p14:tracePt t="46600" x="939800" y="2025650"/>
          <p14:tracePt t="46615" x="927100" y="2019300"/>
          <p14:tracePt t="46632" x="908050" y="2006600"/>
          <p14:tracePt t="46640" x="889000" y="2000250"/>
          <p14:tracePt t="46648" x="876300" y="2000250"/>
          <p14:tracePt t="46658" x="850900" y="2000250"/>
          <p14:tracePt t="46675" x="838200" y="2000250"/>
          <p14:tracePt t="46681" x="825500" y="2000250"/>
          <p14:tracePt t="47048" x="819150" y="2000250"/>
          <p14:tracePt t="47054" x="806450" y="2000250"/>
          <p14:tracePt t="47064" x="787400" y="2000250"/>
          <p14:tracePt t="47072" x="762000" y="2000250"/>
          <p14:tracePt t="47089" x="730250" y="2000250"/>
          <p14:tracePt t="47106" x="711200" y="2000250"/>
          <p14:tracePt t="47123" x="704850" y="1993900"/>
          <p14:tracePt t="47231" x="692150" y="1993900"/>
          <p14:tracePt t="49216" x="685800" y="2006600"/>
          <p14:tracePt t="49225" x="685800" y="2032000"/>
          <p14:tracePt t="49233" x="685800" y="2076450"/>
          <p14:tracePt t="49248" x="685800" y="2171700"/>
          <p14:tracePt t="49264" x="685800" y="2260600"/>
          <p14:tracePt t="49281" x="692150" y="2330450"/>
          <p14:tracePt t="49298" x="698500" y="2387600"/>
          <p14:tracePt t="49315" x="704850" y="2419350"/>
          <p14:tracePt t="49331" x="717550" y="2457450"/>
          <p14:tracePt t="49348" x="730250" y="2482850"/>
          <p14:tracePt t="49365" x="730250" y="2501900"/>
          <p14:tracePt t="49381" x="736600" y="2514600"/>
          <p14:tracePt t="49482" x="742950" y="2520950"/>
          <p14:tracePt t="49497" x="742950" y="2527300"/>
          <p14:tracePt t="49513" x="749300" y="2540000"/>
          <p14:tracePt t="49523" x="755650" y="2540000"/>
          <p14:tracePt t="49531" x="762000" y="2540000"/>
          <p14:tracePt t="49549" x="774700" y="2552700"/>
          <p14:tracePt t="49565" x="781050" y="2565400"/>
          <p14:tracePt t="49582" x="793750" y="2565400"/>
          <p14:tracePt t="49598" x="800100" y="2578100"/>
          <p14:tracePt t="49615" x="806450" y="2578100"/>
          <p14:tracePt t="49849" x="806450" y="2584450"/>
          <p14:tracePt t="50338" x="806450" y="2578100"/>
          <p14:tracePt t="50347" x="806450" y="2565400"/>
          <p14:tracePt t="50355" x="806450" y="2559050"/>
          <p14:tracePt t="50364" x="806450" y="2552700"/>
          <p14:tracePt t="50375" x="819150" y="2533650"/>
          <p14:tracePt t="50391" x="819150" y="2514600"/>
          <p14:tracePt t="50408" x="819150" y="2482850"/>
          <p14:tracePt t="50424" x="819150" y="2470150"/>
          <p14:tracePt t="50441" x="819150" y="2432050"/>
          <p14:tracePt t="50458" x="812800" y="2406650"/>
          <p14:tracePt t="50474" x="812800" y="2393950"/>
          <p14:tracePt t="50491" x="806450" y="2368550"/>
          <p14:tracePt t="50508" x="806450" y="2349500"/>
          <p14:tracePt t="50525" x="806450" y="2336800"/>
          <p14:tracePt t="50542" x="793750" y="2317750"/>
          <p14:tracePt t="50558" x="793750" y="2311400"/>
          <p14:tracePt t="50574" x="793750" y="2298700"/>
          <p14:tracePt t="50591" x="787400" y="2298700"/>
          <p14:tracePt t="50609" x="781050" y="2286000"/>
          <p14:tracePt t="50626" x="774700" y="2266950"/>
          <p14:tracePt t="50641" x="762000" y="2254250"/>
          <p14:tracePt t="50658" x="749300" y="2241550"/>
          <p14:tracePt t="50663" x="749300" y="2235200"/>
          <p14:tracePt t="50674" x="742950" y="2228850"/>
          <p14:tracePt t="50691" x="730250" y="2216150"/>
          <p14:tracePt t="50708" x="717550" y="2203450"/>
          <p14:tracePt t="50724" x="711200" y="2197100"/>
          <p14:tracePt t="50741" x="698500" y="2178050"/>
          <p14:tracePt t="50758" x="685800" y="2146300"/>
          <p14:tracePt t="50774" x="666750" y="2127250"/>
          <p14:tracePt t="50791" x="660400" y="2114550"/>
          <p14:tracePt t="50808" x="660400" y="2108200"/>
          <p14:tracePt t="50824" x="654050" y="2108200"/>
          <p14:tracePt t="50841" x="647700" y="2101850"/>
          <p14:tracePt t="50858" x="647700" y="2095500"/>
          <p14:tracePt t="52299" x="654050" y="2095500"/>
          <p14:tracePt t="52305" x="660400" y="2095500"/>
          <p14:tracePt t="52316" x="666750" y="2095500"/>
          <p14:tracePt t="52333" x="673100" y="2095500"/>
          <p14:tracePt t="52350" x="685800" y="2095500"/>
          <p14:tracePt t="52367" x="698500" y="2095500"/>
          <p14:tracePt t="52400" x="711200" y="2095500"/>
          <p14:tracePt t="54028" x="723900" y="2095500"/>
          <p14:tracePt t="54051" x="730250" y="2095500"/>
          <p14:tracePt t="54076" x="736600" y="2089150"/>
          <p14:tracePt t="54092" x="742950" y="2082800"/>
          <p14:tracePt t="54106" x="749300" y="2082800"/>
          <p14:tracePt t="54113" x="755650" y="2076450"/>
          <p14:tracePt t="54122" x="762000" y="2076450"/>
          <p14:tracePt t="54136" x="781050" y="2070100"/>
          <p14:tracePt t="54153" x="793750" y="2057400"/>
          <p14:tracePt t="54169" x="825500" y="2044700"/>
          <p14:tracePt t="54186" x="857250" y="2032000"/>
          <p14:tracePt t="54203" x="869950" y="2025650"/>
          <p14:tracePt t="54236" x="876300" y="2019300"/>
          <p14:tracePt t="54362" x="882650" y="2012950"/>
          <p14:tracePt t="54404" x="882650" y="2006600"/>
          <p14:tracePt t="54922" x="895350" y="2006600"/>
          <p14:tracePt t="54930" x="920750" y="2000250"/>
          <p14:tracePt t="54946" x="939800" y="2000250"/>
          <p14:tracePt t="54954" x="946150" y="2000250"/>
          <p14:tracePt t="54969" x="971550" y="1993900"/>
          <p14:tracePt t="55004" x="977900" y="1987550"/>
          <p14:tracePt t="55020" x="990600" y="1981200"/>
          <p14:tracePt t="55059" x="996950" y="1981200"/>
          <p14:tracePt t="55354" x="990600" y="1974850"/>
          <p14:tracePt t="55684" x="1016000" y="1968500"/>
          <p14:tracePt t="55697" x="1047750" y="1968500"/>
          <p14:tracePt t="55702" x="1085850" y="1962150"/>
          <p14:tracePt t="55710" x="1117600" y="1955800"/>
          <p14:tracePt t="55725" x="1238250" y="1936750"/>
          <p14:tracePt t="55742" x="1390650" y="1924050"/>
          <p14:tracePt t="55759" x="1587500" y="1885950"/>
          <p14:tracePt t="55775" x="1809750" y="1866900"/>
          <p14:tracePt t="55792" x="2000250" y="1854200"/>
          <p14:tracePt t="55808" x="2235200" y="1841500"/>
          <p14:tracePt t="55825" x="2355850" y="1841500"/>
          <p14:tracePt t="55841" x="2419350" y="1841500"/>
          <p14:tracePt t="55858" x="2476500" y="1841500"/>
          <p14:tracePt t="55875" x="2540000" y="1841500"/>
          <p14:tracePt t="55892" x="2628900" y="1835150"/>
          <p14:tracePt t="55908" x="2743200" y="1828800"/>
          <p14:tracePt t="55925" x="2870200" y="1828800"/>
          <p14:tracePt t="55942" x="3009900" y="1828800"/>
          <p14:tracePt t="55958" x="3130550" y="1828800"/>
          <p14:tracePt t="55975" x="3225800" y="1828800"/>
          <p14:tracePt t="55992" x="3289300" y="1828800"/>
          <p14:tracePt t="56008" x="3359150" y="1828800"/>
          <p14:tracePt t="56025" x="3378200" y="1828800"/>
          <p14:tracePt t="56042" x="3384550" y="1828800"/>
          <p14:tracePt t="56059" x="3390900" y="1828800"/>
          <p14:tracePt t="57303" x="3378200" y="1835150"/>
          <p14:tracePt t="57309" x="3359150" y="1866900"/>
          <p14:tracePt t="57322" x="3308350" y="1924050"/>
          <p14:tracePt t="57339" x="3232150" y="1987550"/>
          <p14:tracePt t="57355" x="3187700" y="2032000"/>
          <p14:tracePt t="57372" x="3143250" y="2044700"/>
          <p14:tracePt t="57389" x="3136900" y="2057400"/>
          <p14:tracePt t="57405" x="3130550" y="2063750"/>
          <p14:tracePt t="62632" x="3124200" y="2063750"/>
          <p14:tracePt t="62656" x="3117850" y="2063750"/>
          <p14:tracePt t="62665" x="3111500" y="2070100"/>
          <p14:tracePt t="62704" x="3105150" y="2076450"/>
          <p14:tracePt t="62855" x="3079750" y="2076450"/>
          <p14:tracePt t="62863" x="3054350" y="2076450"/>
          <p14:tracePt t="62874" x="3035300" y="2076450"/>
          <p14:tracePt t="62891" x="2984500" y="2076450"/>
          <p14:tracePt t="62911" x="2908300" y="2076450"/>
          <p14:tracePt t="62924" x="2819400" y="2076450"/>
          <p14:tracePt t="62940" x="2768600" y="2076450"/>
          <p14:tracePt t="62957" x="2730500" y="2076450"/>
          <p14:tracePt t="62974" x="2705100" y="2076450"/>
          <p14:tracePt t="63958" x="2698750" y="2082800"/>
          <p14:tracePt t="63966" x="2705100" y="2108200"/>
          <p14:tracePt t="63980" x="2724150" y="2139950"/>
          <p14:tracePt t="63992" x="2755900" y="2165350"/>
          <p14:tracePt t="64008" x="2781300" y="2190750"/>
          <p14:tracePt t="64025" x="2806700" y="2209800"/>
          <p14:tracePt t="64041" x="2832100" y="2228850"/>
          <p14:tracePt t="64059" x="2857500" y="2241550"/>
          <p14:tracePt t="64075" x="2870200" y="2247900"/>
          <p14:tracePt t="64092" x="2876550" y="2254250"/>
          <p14:tracePt t="66722" x="2882900" y="2254250"/>
          <p14:tracePt t="66731" x="2901950" y="2254250"/>
          <p14:tracePt t="66740" x="2908300" y="2254250"/>
          <p14:tracePt t="66748" x="2921000" y="2254250"/>
          <p14:tracePt t="66765" x="2927350" y="2254250"/>
          <p14:tracePt t="66783" x="2959100" y="2260600"/>
          <p14:tracePt t="66798" x="3003550" y="2279650"/>
          <p14:tracePt t="66815" x="3016250" y="2286000"/>
          <p14:tracePt t="66832" x="3041650" y="2305050"/>
          <p14:tracePt t="66848" x="3060700" y="2305050"/>
          <p14:tracePt t="66865" x="3073400" y="2311400"/>
          <p14:tracePt t="66882" x="3079750" y="2311400"/>
          <p14:tracePt t="66898" x="3092450" y="2324100"/>
          <p14:tracePt t="66915" x="3105150" y="2324100"/>
          <p14:tracePt t="66938" x="3117850" y="2330450"/>
          <p14:tracePt t="66949" x="3130550" y="2330450"/>
          <p14:tracePt t="66971" x="3136900" y="2330450"/>
          <p14:tracePt t="66987" x="3143250" y="2330450"/>
          <p14:tracePt t="66998" x="3149600" y="2336800"/>
          <p14:tracePt t="67015" x="3162300" y="2343150"/>
          <p14:tracePt t="67031" x="3162300" y="2349500"/>
          <p14:tracePt t="67048" x="3175000" y="2349500"/>
          <p14:tracePt t="67217" x="3181350" y="2355850"/>
          <p14:tracePt t="67393" x="3181350" y="2368550"/>
          <p14:tracePt t="67439" x="3181350" y="2374900"/>
          <p14:tracePt t="67652" x="3175000" y="2374900"/>
          <p14:tracePt t="67674" x="3168650" y="2374900"/>
          <p14:tracePt t="67684" x="3155950" y="2374900"/>
          <p14:tracePt t="67701" x="3149600" y="2368550"/>
          <p14:tracePt t="67708" x="3143250" y="2362200"/>
          <p14:tracePt t="67722" x="3136900" y="2355850"/>
          <p14:tracePt t="67731" x="3130550" y="2349500"/>
          <p14:tracePt t="67744" x="3067050" y="2336800"/>
          <p14:tracePt t="67761" x="2971800" y="2324100"/>
          <p14:tracePt t="67778" x="2882900" y="2305050"/>
          <p14:tracePt t="67794" x="2762250" y="2286000"/>
          <p14:tracePt t="67811" x="2641600" y="2273300"/>
          <p14:tracePt t="67828" x="2520950" y="2260600"/>
          <p14:tracePt t="67845" x="2400300" y="2235200"/>
          <p14:tracePt t="67861" x="2286000" y="2228850"/>
          <p14:tracePt t="67879" x="2184400" y="2222500"/>
          <p14:tracePt t="67895" x="2089150" y="2222500"/>
          <p14:tracePt t="67911" x="2044700" y="2222500"/>
          <p14:tracePt t="67927" x="2012950" y="2222500"/>
          <p14:tracePt t="67944" x="1968500" y="2222500"/>
          <p14:tracePt t="67961" x="1936750" y="2222500"/>
          <p14:tracePt t="67977" x="1905000" y="2222500"/>
          <p14:tracePt t="67994" x="1873250" y="2235200"/>
          <p14:tracePt t="68011" x="1841500" y="2247900"/>
          <p14:tracePt t="68027" x="1809750" y="2266950"/>
          <p14:tracePt t="68044" x="1790700" y="2279650"/>
          <p14:tracePt t="68061" x="1746250" y="2305050"/>
          <p14:tracePt t="68078" x="1676400" y="2355850"/>
          <p14:tracePt t="68094" x="1644650" y="2368550"/>
          <p14:tracePt t="68111" x="1625600" y="2393950"/>
          <p14:tracePt t="68127" x="1606550" y="2406650"/>
          <p14:tracePt t="68161" x="1606550" y="2413000"/>
          <p14:tracePt t="68177" x="1606550" y="2419350"/>
          <p14:tracePt t="68194" x="1600200" y="2444750"/>
          <p14:tracePt t="68211" x="1587500" y="2463800"/>
          <p14:tracePt t="68228" x="1574800" y="2495550"/>
          <p14:tracePt t="68244" x="1555750" y="2520950"/>
          <p14:tracePt t="68261" x="1543050" y="2552700"/>
          <p14:tracePt t="68278" x="1511300" y="2584450"/>
          <p14:tracePt t="68294" x="1498600" y="2603500"/>
          <p14:tracePt t="68311" x="1492250" y="2603500"/>
          <p14:tracePt t="68328" x="1473200" y="2609850"/>
          <p14:tracePt t="68426" x="1466850" y="2609850"/>
          <p14:tracePt t="68435" x="1454150" y="2616200"/>
          <p14:tracePt t="68445" x="1447800" y="2628900"/>
          <p14:tracePt t="68461" x="1441450" y="2635250"/>
          <p14:tracePt t="68481" x="1435100" y="2641600"/>
          <p14:tracePt t="68563" x="1435100" y="2654300"/>
          <p14:tracePt t="68571" x="1454150" y="2654300"/>
          <p14:tracePt t="68578" x="1492250" y="2654300"/>
          <p14:tracePt t="68595" x="1593850" y="2667000"/>
          <p14:tracePt t="68612" x="1720850" y="2667000"/>
          <p14:tracePt t="68628" x="1835150" y="2667000"/>
          <p14:tracePt t="68645" x="1911350" y="2667000"/>
          <p14:tracePt t="68662" x="1949450" y="2667000"/>
          <p14:tracePt t="68670" x="1955800" y="2667000"/>
          <p14:tracePt t="68770" x="1962150" y="2667000"/>
          <p14:tracePt t="68787" x="1968500" y="2667000"/>
          <p14:tracePt t="68796" x="1974850" y="2667000"/>
          <p14:tracePt t="68810" x="1981200" y="2667000"/>
          <p14:tracePt t="68859" x="1981200" y="2673350"/>
          <p14:tracePt t="68867" x="1987550" y="2679700"/>
          <p14:tracePt t="68905" x="1993900" y="2679700"/>
          <p14:tracePt t="69034" x="1981200" y="2686050"/>
          <p14:tracePt t="69044" x="1936750" y="2686050"/>
          <p14:tracePt t="69053" x="1873250" y="2686050"/>
          <p14:tracePt t="69064" x="1828800" y="2686050"/>
          <p14:tracePt t="69079" x="1689100" y="2692400"/>
          <p14:tracePt t="69095" x="1651000" y="2692400"/>
          <p14:tracePt t="69112" x="1625600" y="2692400"/>
          <p14:tracePt t="69128" x="1619250" y="2692400"/>
          <p14:tracePt t="69145" x="1612900" y="2692400"/>
          <p14:tracePt t="69450" x="1606550" y="2692400"/>
          <p14:tracePt t="69473" x="1619250" y="2692400"/>
          <p14:tracePt t="69482" x="1638300" y="2686050"/>
          <p14:tracePt t="69490" x="1695450" y="2686050"/>
          <p14:tracePt t="69507" x="1835150" y="2686050"/>
          <p14:tracePt t="69523" x="2000250" y="2686050"/>
          <p14:tracePt t="69540" x="2203450" y="2686050"/>
          <p14:tracePt t="69557" x="2419350" y="2686050"/>
          <p14:tracePt t="69573" x="2641600" y="2686050"/>
          <p14:tracePt t="69590" x="2863850" y="2673350"/>
          <p14:tracePt t="69607" x="3155950" y="2673350"/>
          <p14:tracePt t="69623" x="3365500" y="2673350"/>
          <p14:tracePt t="69640" x="3587750" y="2673350"/>
          <p14:tracePt t="69657" x="3797300" y="2673350"/>
          <p14:tracePt t="69674" x="3975100" y="2673350"/>
          <p14:tracePt t="69690" x="4146550" y="2673350"/>
          <p14:tracePt t="69707" x="4305300" y="2673350"/>
          <p14:tracePt t="69723" x="4451350" y="2673350"/>
          <p14:tracePt t="69740" x="4578350" y="2673350"/>
          <p14:tracePt t="69757" x="4692650" y="2673350"/>
          <p14:tracePt t="69774" x="4819650" y="2673350"/>
          <p14:tracePt t="69793" x="5016500" y="2673350"/>
          <p14:tracePt t="69807" x="5118100" y="2673350"/>
          <p14:tracePt t="69824" x="5168900" y="2667000"/>
          <p14:tracePt t="69840" x="5187950" y="2667000"/>
          <p14:tracePt t="70724" x="5194300" y="2667000"/>
          <p14:tracePt t="70733" x="5219700" y="2667000"/>
          <p14:tracePt t="70743" x="5257800" y="2667000"/>
          <p14:tracePt t="70755" x="5314950" y="2679700"/>
          <p14:tracePt t="70765" x="5327650" y="2679700"/>
          <p14:tracePt t="70782" x="5372100" y="2686050"/>
          <p14:tracePt t="70801" x="5429250" y="2705100"/>
          <p14:tracePt t="70819" x="5461000" y="2717800"/>
          <p14:tracePt t="70833" x="5499100" y="2724150"/>
          <p14:tracePt t="70849" x="5505450" y="2724150"/>
          <p14:tracePt t="71052" x="5511800" y="2724150"/>
          <p14:tracePt t="71069" x="5518150" y="2724150"/>
          <p14:tracePt t="71079" x="5524500" y="2724150"/>
          <p14:tracePt t="71090" x="5562600" y="2724150"/>
          <p14:tracePt t="71110" x="5626100" y="2724150"/>
          <p14:tracePt t="71126" x="5702300" y="2724150"/>
          <p14:tracePt t="71143" x="5848350" y="2724150"/>
          <p14:tracePt t="71160" x="6254750" y="2724150"/>
          <p14:tracePt t="71176" x="6724650" y="2679700"/>
          <p14:tracePt t="71193" x="7245350" y="2603500"/>
          <p14:tracePt t="71210" x="7683500" y="2540000"/>
          <p14:tracePt t="71226" x="7956550" y="2495550"/>
          <p14:tracePt t="71243" x="8115300" y="2444750"/>
          <p14:tracePt t="71260" x="8178800" y="2425700"/>
          <p14:tracePt t="71276" x="8216900" y="2413000"/>
          <p14:tracePt t="71293" x="8267700" y="2406650"/>
          <p14:tracePt t="71310" x="8305800" y="2393950"/>
          <p14:tracePt t="71327" x="8362950" y="2387600"/>
          <p14:tracePt t="71345" x="8483600" y="2381250"/>
          <p14:tracePt t="71360" x="8597900" y="2368550"/>
          <p14:tracePt t="71377" x="8763000" y="2355850"/>
          <p14:tracePt t="71393" x="8940800" y="2355850"/>
          <p14:tracePt t="71410" x="9099550" y="2355850"/>
          <p14:tracePt t="71427" x="9258300" y="2355850"/>
          <p14:tracePt t="71443" x="9385300" y="2355850"/>
          <p14:tracePt t="71460" x="9480550" y="2355850"/>
          <p14:tracePt t="71477" x="9556750" y="2355850"/>
          <p14:tracePt t="71493" x="9626600" y="2368550"/>
          <p14:tracePt t="71510" x="9696450" y="2381250"/>
          <p14:tracePt t="71527" x="9817100" y="2406650"/>
          <p14:tracePt t="71543" x="10045700" y="2476500"/>
          <p14:tracePt t="71560" x="10198100" y="2520950"/>
          <p14:tracePt t="71577" x="10382250" y="2565400"/>
          <p14:tracePt t="71593" x="10541000" y="2616200"/>
          <p14:tracePt t="71610" x="10661650" y="2641600"/>
          <p14:tracePt t="71627" x="10744200" y="2647950"/>
          <p14:tracePt t="71644" x="10769600" y="2654300"/>
          <p14:tracePt t="71660" x="10788650" y="2654300"/>
          <p14:tracePt t="71740" x="10788650" y="2660650"/>
          <p14:tracePt t="71756" x="10788650" y="2673350"/>
          <p14:tracePt t="71785" x="10782300" y="2679700"/>
          <p14:tracePt t="71795" x="10775950" y="2692400"/>
          <p14:tracePt t="71831" x="10763250" y="2698750"/>
          <p14:tracePt t="71844" x="10750550" y="2698750"/>
          <p14:tracePt t="71860" x="10744200" y="2698750"/>
          <p14:tracePt t="72322" x="10737850" y="2698750"/>
          <p14:tracePt t="72330" x="10712450" y="2698750"/>
          <p14:tracePt t="72340" x="10674350" y="2698750"/>
          <p14:tracePt t="72357" x="10579100" y="2698750"/>
          <p14:tracePt t="72374" x="10452100" y="2698750"/>
          <p14:tracePt t="72390" x="10267950" y="2698750"/>
          <p14:tracePt t="72407" x="10058400" y="2698750"/>
          <p14:tracePt t="72423" x="9918700" y="2736850"/>
          <p14:tracePt t="72440" x="9410700" y="2825750"/>
          <p14:tracePt t="72457" x="9207500" y="2851150"/>
          <p14:tracePt t="72474" x="9017000" y="2876550"/>
          <p14:tracePt t="72490" x="8845550" y="2914650"/>
          <p14:tracePt t="72507" x="8661400" y="2940050"/>
          <p14:tracePt t="72524" x="8439150" y="2965450"/>
          <p14:tracePt t="72540" x="8204200" y="3003550"/>
          <p14:tracePt t="72557" x="8007350" y="3028950"/>
          <p14:tracePt t="72574" x="7829550" y="3067050"/>
          <p14:tracePt t="72590" x="7683500" y="3086100"/>
          <p14:tracePt t="72607" x="7575550" y="3111500"/>
          <p14:tracePt t="72624" x="7486650" y="3130550"/>
          <p14:tracePt t="72640" x="7397750" y="3149600"/>
          <p14:tracePt t="72657" x="7258050" y="3187700"/>
          <p14:tracePt t="72674" x="7137400" y="3225800"/>
          <p14:tracePt t="72691" x="6985000" y="3263900"/>
          <p14:tracePt t="72698" x="6921500" y="3295650"/>
          <p14:tracePt t="72707" x="6845300" y="3302000"/>
          <p14:tracePt t="72724" x="6724650" y="3340100"/>
          <p14:tracePt t="72740" x="6604000" y="3371850"/>
          <p14:tracePt t="72757" x="6483350" y="3378200"/>
          <p14:tracePt t="72774" x="6292850" y="3384550"/>
          <p14:tracePt t="72791" x="6057900" y="3384550"/>
          <p14:tracePt t="72807" x="5734050" y="3384550"/>
          <p14:tracePt t="72825" x="5124450" y="3384550"/>
          <p14:tracePt t="72840" x="4457700" y="3384550"/>
          <p14:tracePt t="72857" x="3835400" y="3384550"/>
          <p14:tracePt t="72874" x="3403600" y="3384550"/>
          <p14:tracePt t="72891" x="3111500" y="3397250"/>
          <p14:tracePt t="72907" x="2921000" y="3397250"/>
          <p14:tracePt t="72924" x="2762250" y="3397250"/>
          <p14:tracePt t="72941" x="2641600" y="3397250"/>
          <p14:tracePt t="72957" x="2546350" y="3397250"/>
          <p14:tracePt t="72974" x="2470150" y="3397250"/>
          <p14:tracePt t="72991" x="2413000" y="3397250"/>
          <p14:tracePt t="73007" x="2362200" y="3397250"/>
          <p14:tracePt t="73026" x="2222500" y="3397250"/>
          <p14:tracePt t="73041" x="2076450" y="3397250"/>
          <p14:tracePt t="73057" x="1968500" y="3397250"/>
          <p14:tracePt t="73074" x="1892300" y="3397250"/>
          <p14:tracePt t="73091" x="1860550" y="3397250"/>
          <p14:tracePt t="73107" x="1854200" y="3397250"/>
          <p14:tracePt t="73226" x="1847850" y="3397250"/>
          <p14:tracePt t="73363" x="1854200" y="3397250"/>
          <p14:tracePt t="73371" x="1866900" y="3397250"/>
          <p14:tracePt t="73381" x="1892300" y="3397250"/>
          <p14:tracePt t="73391" x="1924050" y="3397250"/>
          <p14:tracePt t="73409" x="2044700" y="3397250"/>
          <p14:tracePt t="73424" x="2298700" y="3359150"/>
          <p14:tracePt t="73441" x="2457450" y="3333750"/>
          <p14:tracePt t="73458" x="2578100" y="3321050"/>
          <p14:tracePt t="73474" x="2686050" y="3308350"/>
          <p14:tracePt t="73491" x="2736850" y="3302000"/>
          <p14:tracePt t="73508" x="2755900" y="3302000"/>
          <p14:tracePt t="73524" x="2781300" y="3302000"/>
          <p14:tracePt t="73541" x="2800350" y="3295650"/>
          <p14:tracePt t="73558" x="2806700" y="3295650"/>
          <p14:tracePt t="73669" x="2813050" y="3295650"/>
          <p14:tracePt t="73675" x="2819400" y="3295650"/>
          <p14:tracePt t="73684" x="2832100" y="3289300"/>
          <p14:tracePt t="73691" x="2851150" y="3289300"/>
          <p14:tracePt t="73708" x="2876550" y="3289300"/>
          <p14:tracePt t="73724" x="2895600" y="3282950"/>
          <p14:tracePt t="73741" x="2914650" y="3282950"/>
          <p14:tracePt t="73758" x="2965450" y="3282950"/>
          <p14:tracePt t="73775" x="3054350" y="3282950"/>
          <p14:tracePt t="73791" x="3187700" y="3282950"/>
          <p14:tracePt t="73809" x="3340100" y="3282950"/>
          <p14:tracePt t="73825" x="3575050" y="3257550"/>
          <p14:tracePt t="73841" x="3676650" y="3257550"/>
          <p14:tracePt t="73858" x="3708400" y="3257550"/>
          <p14:tracePt t="74179" x="3708400" y="3263900"/>
          <p14:tracePt t="74187" x="3714750" y="3263900"/>
          <p14:tracePt t="74202" x="3721100" y="3263900"/>
          <p14:tracePt t="74210" x="3727450" y="3270250"/>
          <p14:tracePt t="74219" x="3733800" y="3270250"/>
          <p14:tracePt t="74236" x="3752850" y="3270250"/>
          <p14:tracePt t="74253" x="3778250" y="3270250"/>
          <p14:tracePt t="74269" x="3810000" y="3270250"/>
          <p14:tracePt t="74286" x="3848100" y="3270250"/>
          <p14:tracePt t="74303" x="3905250" y="3270250"/>
          <p14:tracePt t="74319" x="3968750" y="3270250"/>
          <p14:tracePt t="74336" x="4019550" y="3270250"/>
          <p14:tracePt t="74353" x="4064000" y="3270250"/>
          <p14:tracePt t="74548" x="4064000" y="3282950"/>
          <p14:tracePt t="74557" x="4051300" y="3282950"/>
          <p14:tracePt t="74563" x="4000500" y="3289300"/>
          <p14:tracePt t="74575" x="3962400" y="3289300"/>
          <p14:tracePt t="74592" x="3829050" y="3302000"/>
          <p14:tracePt t="74609" x="3644900" y="3333750"/>
          <p14:tracePt t="74625" x="3505200" y="3365500"/>
          <p14:tracePt t="74642" x="3397250" y="3365500"/>
          <p14:tracePt t="74658" x="3327400" y="3371850"/>
          <p14:tracePt t="74675" x="3295650" y="3378200"/>
          <p14:tracePt t="74692" x="3289300" y="3378200"/>
          <p14:tracePt t="74766" x="3282950" y="3378200"/>
          <p14:tracePt t="74773" x="3276600" y="3378200"/>
          <p14:tracePt t="74784" x="3270250" y="3378200"/>
          <p14:tracePt t="74793" x="3244850" y="3378200"/>
          <p14:tracePt t="74811" x="3200400" y="3390900"/>
          <p14:tracePt t="74826" x="3162300" y="3397250"/>
          <p14:tracePt t="74842" x="3117850" y="3397250"/>
          <p14:tracePt t="74859" x="3035300" y="3397250"/>
          <p14:tracePt t="74876" x="2952750" y="3403600"/>
          <p14:tracePt t="74893" x="2921000" y="3409950"/>
          <p14:tracePt t="75309" x="2933700" y="3409950"/>
          <p14:tracePt t="75315" x="2952750" y="3409950"/>
          <p14:tracePt t="75324" x="2990850" y="3409950"/>
          <p14:tracePt t="75335" x="3035300" y="3384550"/>
          <p14:tracePt t="75352" x="3130550" y="3378200"/>
          <p14:tracePt t="75369" x="3225800" y="3359150"/>
          <p14:tracePt t="75386" x="3308350" y="3352800"/>
          <p14:tracePt t="75402" x="3346450" y="3346450"/>
          <p14:tracePt t="75419" x="3378200" y="3346450"/>
          <p14:tracePt t="75435" x="3422650" y="3346450"/>
          <p14:tracePt t="75452" x="3467100" y="3346450"/>
          <p14:tracePt t="75468" x="3530600" y="3346450"/>
          <p14:tracePt t="75485" x="3587750" y="3333750"/>
          <p14:tracePt t="75502" x="3651250" y="3333750"/>
          <p14:tracePt t="75519" x="3714750" y="3333750"/>
          <p14:tracePt t="75535" x="3771900" y="3333750"/>
          <p14:tracePt t="75552" x="3803650" y="3333750"/>
          <p14:tracePt t="75570" x="3860800" y="3333750"/>
          <p14:tracePt t="75587" x="3886200" y="3333750"/>
          <p14:tracePt t="75602" x="3968750" y="3333750"/>
          <p14:tracePt t="75619" x="4051300" y="3333750"/>
          <p14:tracePt t="75635" x="4146550" y="3333750"/>
          <p14:tracePt t="75652" x="4260850" y="3333750"/>
          <p14:tracePt t="75668" x="4381500" y="3333750"/>
          <p14:tracePt t="75685" x="4489450" y="3333750"/>
          <p14:tracePt t="75691" x="4521200" y="3333750"/>
          <p14:tracePt t="75702" x="4552950" y="3333750"/>
          <p14:tracePt t="75719" x="4597400" y="3333750"/>
          <p14:tracePt t="75735" x="4616450" y="3333750"/>
          <p14:tracePt t="75752" x="4635500" y="3333750"/>
          <p14:tracePt t="75770" x="4654550" y="3333750"/>
          <p14:tracePt t="75786" x="4705350" y="3333750"/>
          <p14:tracePt t="75802" x="4787900" y="3333750"/>
          <p14:tracePt t="75819" x="4953000" y="3333750"/>
          <p14:tracePt t="75835" x="5156200" y="3333750"/>
          <p14:tracePt t="75852" x="5346700" y="3333750"/>
          <p14:tracePt t="75869" x="5473700" y="3314700"/>
          <p14:tracePt t="75886" x="5581650" y="3295650"/>
          <p14:tracePt t="75902" x="5645150" y="3282950"/>
          <p14:tracePt t="75919" x="5676900" y="3282950"/>
          <p14:tracePt t="75936" x="5689600" y="3282950"/>
          <p14:tracePt t="75969" x="5695950" y="3282950"/>
          <p14:tracePt t="75986" x="5721350" y="3282950"/>
          <p14:tracePt t="76002" x="5784850" y="3282950"/>
          <p14:tracePt t="76019" x="5867400" y="3282950"/>
          <p14:tracePt t="76036" x="5988050" y="3282950"/>
          <p14:tracePt t="76052" x="6096000" y="3282950"/>
          <p14:tracePt t="76069" x="6191250" y="3282950"/>
          <p14:tracePt t="76086" x="6242050" y="3282950"/>
          <p14:tracePt t="76102" x="6267450" y="3282950"/>
          <p14:tracePt t="76119" x="6280150" y="3282950"/>
          <p14:tracePt t="76135" x="6299200" y="3282950"/>
          <p14:tracePt t="76152" x="6330950" y="3282950"/>
          <p14:tracePt t="76169" x="6362700" y="3282950"/>
          <p14:tracePt t="76186" x="6400800" y="3282950"/>
          <p14:tracePt t="76202" x="6438900" y="3282950"/>
          <p14:tracePt t="76219" x="6470650" y="3282950"/>
          <p14:tracePt t="76236" x="6515100" y="3282950"/>
          <p14:tracePt t="76253" x="6565900" y="3282950"/>
          <p14:tracePt t="76269" x="6635750" y="3282950"/>
          <p14:tracePt t="76286" x="6737350" y="3282950"/>
          <p14:tracePt t="76303" x="6813550" y="3282950"/>
          <p14:tracePt t="76319" x="6877050" y="3282950"/>
          <p14:tracePt t="76336" x="6915150" y="3282950"/>
          <p14:tracePt t="76352" x="6959600" y="3282950"/>
          <p14:tracePt t="76370" x="6997700" y="3282950"/>
          <p14:tracePt t="76386" x="7016750" y="3282950"/>
          <p14:tracePt t="76402" x="7061200" y="3282950"/>
          <p14:tracePt t="76419" x="7137400" y="3282950"/>
          <p14:tracePt t="76436" x="7219950" y="3282950"/>
          <p14:tracePt t="76453" x="7296150" y="3282950"/>
          <p14:tracePt t="76469" x="7385050" y="3282950"/>
          <p14:tracePt t="76486" x="7442200" y="3282950"/>
          <p14:tracePt t="76503" x="7480300" y="3282950"/>
          <p14:tracePt t="76519" x="7505700" y="3282950"/>
          <p14:tracePt t="76536" x="7512050" y="3282950"/>
          <p14:tracePt t="76604" x="7518400" y="3282950"/>
          <p14:tracePt t="76613" x="7524750" y="3282950"/>
          <p14:tracePt t="76622" x="7531100" y="3282950"/>
          <p14:tracePt t="76636" x="7556500" y="3282950"/>
          <p14:tracePt t="76653" x="7575550" y="3282950"/>
          <p14:tracePt t="76670" x="7588250" y="3282950"/>
          <p14:tracePt t="77351" x="7581900" y="3282950"/>
          <p14:tracePt t="77361" x="7562850" y="3289300"/>
          <p14:tracePt t="77376" x="7550150" y="3295650"/>
          <p14:tracePt t="77385" x="7531100" y="3295650"/>
          <p14:tracePt t="77396" x="7505700" y="3302000"/>
          <p14:tracePt t="77412" x="7473950" y="3302000"/>
          <p14:tracePt t="77455" x="7346950" y="3302000"/>
          <p14:tracePt t="77468" x="7334250" y="3302000"/>
          <p14:tracePt t="77528" x="7327900" y="3302000"/>
          <p14:tracePt t="77544" x="7308850" y="3302000"/>
          <p14:tracePt t="77551" x="7302500" y="3302000"/>
          <p14:tracePt t="77563" x="7232650" y="3295650"/>
          <p14:tracePt t="77579" x="7137400" y="3289300"/>
          <p14:tracePt t="77595" x="7048500" y="3270250"/>
          <p14:tracePt t="77612" x="6978650" y="3263900"/>
          <p14:tracePt t="77629" x="6902450" y="3238500"/>
          <p14:tracePt t="77646" x="6858000" y="3232150"/>
          <p14:tracePt t="77662" x="6832600" y="3219450"/>
          <p14:tracePt t="77709" x="6826250" y="3219450"/>
          <p14:tracePt t="77718" x="6826250" y="3213100"/>
          <p14:tracePt t="77729" x="6826250" y="3200400"/>
          <p14:tracePt t="77746" x="6826250" y="3181350"/>
          <p14:tracePt t="77762" x="6832600" y="3155950"/>
          <p14:tracePt t="77779" x="6838950" y="3130550"/>
          <p14:tracePt t="77795" x="6838950" y="3124200"/>
          <p14:tracePt t="77812" x="6851650" y="3111500"/>
          <p14:tracePt t="77829" x="6870700" y="3092450"/>
          <p14:tracePt t="77846" x="6908800" y="3067050"/>
          <p14:tracePt t="77862" x="6959600" y="3041650"/>
          <p14:tracePt t="77879" x="7010400" y="3022600"/>
          <p14:tracePt t="77896" x="7054850" y="3003550"/>
          <p14:tracePt t="77913" x="7092950" y="2978150"/>
          <p14:tracePt t="77929" x="7118350" y="2971800"/>
          <p14:tracePt t="77948" x="7150100" y="2952750"/>
          <p14:tracePt t="77964" x="7181850" y="2940050"/>
          <p14:tracePt t="77979" x="7194550" y="2927350"/>
          <p14:tracePt t="77996" x="7200900" y="2927350"/>
          <p14:tracePt t="78013" x="7219950" y="2927350"/>
          <p14:tracePt t="78029" x="7245350" y="2927350"/>
          <p14:tracePt t="78046" x="7289800" y="2927350"/>
          <p14:tracePt t="78063" x="7346950" y="2927350"/>
          <p14:tracePt t="78081" x="7391400" y="2927350"/>
          <p14:tracePt t="78096" x="7442200" y="2933700"/>
          <p14:tracePt t="78113" x="7493000" y="2959100"/>
          <p14:tracePt t="78129" x="7537450" y="2990850"/>
          <p14:tracePt t="78146" x="7550150" y="3016250"/>
          <p14:tracePt t="78162" x="7569200" y="3054350"/>
          <p14:tracePt t="78179" x="7575550" y="3086100"/>
          <p14:tracePt t="78196" x="7575550" y="3111500"/>
          <p14:tracePt t="78212" x="7588250" y="3136900"/>
          <p14:tracePt t="78229" x="7588250" y="3149600"/>
          <p14:tracePt t="78246" x="7588250" y="3155950"/>
          <p14:tracePt t="78263" x="7588250" y="3162300"/>
          <p14:tracePt t="78279" x="7588250" y="3168650"/>
          <p14:tracePt t="78296" x="7581900" y="3175000"/>
          <p14:tracePt t="78313" x="7569200" y="3187700"/>
          <p14:tracePt t="78330" x="7562850" y="3194050"/>
          <p14:tracePt t="78346" x="7556500" y="3194050"/>
          <p14:tracePt t="78384" x="7550150" y="3200400"/>
          <p14:tracePt t="78396" x="7550150" y="3206750"/>
          <p14:tracePt t="78413" x="7550150" y="3225800"/>
          <p14:tracePt t="78429" x="7543800" y="3257550"/>
          <p14:tracePt t="78446" x="7543800" y="3289300"/>
          <p14:tracePt t="78463" x="7543800" y="3314700"/>
          <p14:tracePt t="78479" x="7543800" y="3333750"/>
          <p14:tracePt t="78513" x="7543800" y="3340100"/>
          <p14:tracePt t="78550" x="7537450" y="3359150"/>
          <p14:tracePt t="78566" x="7524750" y="3359150"/>
          <p14:tracePt t="78582" x="7518400" y="3359150"/>
          <p14:tracePt t="78590" x="7512050" y="3359150"/>
          <p14:tracePt t="78598" x="7499350" y="3359150"/>
          <p14:tracePt t="78613" x="7493000" y="3359150"/>
          <p14:tracePt t="78800" x="7486650" y="3359150"/>
          <p14:tracePt t="78807" x="7473950" y="3359150"/>
          <p14:tracePt t="78817" x="7454900" y="3359150"/>
          <p14:tracePt t="78824" x="7448550" y="3359150"/>
          <p14:tracePt t="78841" x="7435850" y="3359150"/>
          <p14:tracePt t="78927" x="7442200" y="3359150"/>
          <p14:tracePt t="78944" x="7461250" y="3359150"/>
          <p14:tracePt t="78960" x="7467600" y="3359150"/>
          <p14:tracePt t="78984" x="7473950" y="3359150"/>
          <p14:tracePt t="80906" x="7480300" y="3365500"/>
          <p14:tracePt t="80912" x="7461250" y="3384550"/>
          <p14:tracePt t="80922" x="7423150" y="3397250"/>
          <p14:tracePt t="80932" x="7315200" y="3429000"/>
          <p14:tracePt t="80948" x="7181850" y="3467100"/>
          <p14:tracePt t="80965" x="7016750" y="3511550"/>
          <p14:tracePt t="80982" x="6838950" y="3549650"/>
          <p14:tracePt t="80999" x="6635750" y="3594100"/>
          <p14:tracePt t="81015" x="6451600" y="3606800"/>
          <p14:tracePt t="81032" x="6299200" y="3632200"/>
          <p14:tracePt t="81049" x="6172200" y="3657600"/>
          <p14:tracePt t="81065" x="6038850" y="3702050"/>
          <p14:tracePt t="81082" x="5930900" y="3727450"/>
          <p14:tracePt t="81099" x="5784850" y="3759200"/>
          <p14:tracePt t="81115" x="5645150" y="3797300"/>
          <p14:tracePt t="81132" x="5416550" y="3848100"/>
          <p14:tracePt t="81149" x="5245100" y="3867150"/>
          <p14:tracePt t="81165" x="5029200" y="3905250"/>
          <p14:tracePt t="81182" x="4838700" y="3930650"/>
          <p14:tracePt t="81199" x="4692650" y="3949700"/>
          <p14:tracePt t="81215" x="4591050" y="3968750"/>
          <p14:tracePt t="81221" x="4533900" y="3975100"/>
          <p14:tracePt t="81232" x="4502150" y="3987800"/>
          <p14:tracePt t="81249" x="4419600" y="4006850"/>
          <p14:tracePt t="81266" x="4330700" y="4025900"/>
          <p14:tracePt t="81282" x="4210050" y="4070350"/>
          <p14:tracePt t="81299" x="4051300" y="4114800"/>
          <p14:tracePt t="81316" x="3879850" y="4146550"/>
          <p14:tracePt t="81332" x="3683000" y="4171950"/>
          <p14:tracePt t="81349" x="3390900" y="4216400"/>
          <p14:tracePt t="81366" x="3232150" y="4235450"/>
          <p14:tracePt t="81382" x="3098800" y="4260850"/>
          <p14:tracePt t="81399" x="2990850" y="4273550"/>
          <p14:tracePt t="81416" x="2901950" y="4292600"/>
          <p14:tracePt t="81432" x="2832100" y="4311650"/>
          <p14:tracePt t="81449" x="2768600" y="4343400"/>
          <p14:tracePt t="81466" x="2736850" y="4368800"/>
          <p14:tracePt t="81482" x="2692400" y="4394200"/>
          <p14:tracePt t="81499" x="2616200" y="4432300"/>
          <p14:tracePt t="81517" x="2501900" y="4476750"/>
          <p14:tracePt t="81534" x="2451100" y="4495800"/>
          <p14:tracePt t="81549" x="2413000" y="4502150"/>
          <p14:tracePt t="81582" x="2400300" y="4508500"/>
          <p14:tracePt t="81599" x="2393950" y="4508500"/>
          <p14:tracePt t="81616" x="2362200" y="4514850"/>
          <p14:tracePt t="81632" x="2292350" y="4533900"/>
          <p14:tracePt t="81649" x="2216150" y="4540250"/>
          <p14:tracePt t="81666" x="2101850" y="4552950"/>
          <p14:tracePt t="81682" x="1962150" y="4552950"/>
          <p14:tracePt t="81700" x="1847850" y="4552950"/>
          <p14:tracePt t="81707" x="1803400" y="4552950"/>
          <p14:tracePt t="81716" x="1758950" y="4552950"/>
          <p14:tracePt t="81732" x="1695450" y="4552950"/>
          <p14:tracePt t="81749" x="1657350" y="4552950"/>
          <p14:tracePt t="81766" x="1651000" y="4552950"/>
          <p14:tracePt t="81839" x="1638300" y="4552950"/>
          <p14:tracePt t="81887" x="1631950" y="4552950"/>
          <p14:tracePt t="81920" x="1625600" y="4552950"/>
          <p14:tracePt t="81927" x="1612900" y="4552950"/>
          <p14:tracePt t="81937" x="1587500" y="4552950"/>
          <p14:tracePt t="81949" x="1555750" y="4552950"/>
          <p14:tracePt t="81966" x="1498600" y="4552950"/>
          <p14:tracePt t="81983" x="1473200" y="4552950"/>
          <p14:tracePt t="81999" x="1460500" y="4552950"/>
          <p14:tracePt t="82247" x="1447800" y="4552950"/>
          <p14:tracePt t="82264" x="1441450" y="4552950"/>
          <p14:tracePt t="82297" x="1435100" y="4546600"/>
          <p14:tracePt t="82305" x="1428750" y="4540250"/>
          <p14:tracePt t="82321" x="1428750" y="4533900"/>
          <p14:tracePt t="82331" x="1422400" y="4527550"/>
          <p14:tracePt t="82341" x="1416050" y="4521200"/>
          <p14:tracePt t="82359" x="1409700" y="4495800"/>
          <p14:tracePt t="82390" x="1403350" y="4476750"/>
          <p14:tracePt t="82528" x="1403350" y="4470400"/>
          <p14:tracePt t="82544" x="1397000" y="4470400"/>
          <p14:tracePt t="82553" x="1390650" y="4464050"/>
          <p14:tracePt t="82566" x="1384300" y="4457700"/>
          <p14:tracePt t="82576" x="1377950" y="4457700"/>
          <p14:tracePt t="82590" x="1365250" y="4445000"/>
          <p14:tracePt t="82615" x="1365250" y="4438650"/>
          <p14:tracePt t="82633" x="1358900" y="4438650"/>
          <p14:tracePt t="82649" x="1352550" y="4438650"/>
          <p14:tracePt t="82657" x="1352550" y="4432300"/>
          <p14:tracePt t="82674" x="1346200" y="4432300"/>
          <p14:tracePt t="82690" x="1339850" y="4432300"/>
          <p14:tracePt t="82743" x="1333500" y="4425950"/>
          <p14:tracePt t="82912" x="1333500" y="4419600"/>
          <p14:tracePt t="82918" x="1327150" y="4419600"/>
          <p14:tracePt t="82929" x="1320800" y="4419600"/>
          <p14:tracePt t="82944" x="1308100" y="4419600"/>
          <p14:tracePt t="82953" x="1301750" y="4413250"/>
          <p14:tracePt t="82971" x="1282700" y="4406900"/>
          <p14:tracePt t="82987" x="1276350" y="4406900"/>
          <p14:tracePt t="83003" x="1263650" y="4400550"/>
          <p14:tracePt t="83020" x="1250950" y="4394200"/>
          <p14:tracePt t="83506" x="1257300" y="4394200"/>
          <p14:tracePt t="83515" x="1270000" y="4387850"/>
          <p14:tracePt t="83523" x="1282700" y="4387850"/>
          <p14:tracePt t="83531" x="1301750" y="4387850"/>
          <p14:tracePt t="83548" x="1333500" y="4387850"/>
          <p14:tracePt t="83565" x="1358900" y="4387850"/>
          <p14:tracePt t="83582" x="1384300" y="4387850"/>
          <p14:tracePt t="83598" x="1416050" y="4381500"/>
          <p14:tracePt t="83614" x="1428750" y="4381500"/>
          <p14:tracePt t="83632" x="1447800" y="4381500"/>
          <p14:tracePt t="83648" x="1473200" y="4381500"/>
          <p14:tracePt t="83664" x="1517650" y="4368800"/>
          <p14:tracePt t="83681" x="1549400" y="4368800"/>
          <p14:tracePt t="83698" x="1593850" y="4362450"/>
          <p14:tracePt t="83715" x="1612900" y="4362450"/>
          <p14:tracePt t="83726" x="1625600" y="4362450"/>
          <p14:tracePt t="83741" x="1631950" y="4356100"/>
          <p14:tracePt t="83756" x="1638300" y="4356100"/>
          <p14:tracePt t="83766" x="1644650" y="4356100"/>
          <p14:tracePt t="83783" x="1657350" y="4356100"/>
          <p14:tracePt t="83798" x="1689100" y="4349750"/>
          <p14:tracePt t="83814" x="1701800" y="4343400"/>
          <p14:tracePt t="83831" x="1720850" y="4343400"/>
          <p14:tracePt t="83848" x="1733550" y="4343400"/>
          <p14:tracePt t="83864" x="1752600" y="4343400"/>
          <p14:tracePt t="83881" x="1790700" y="4343400"/>
          <p14:tracePt t="83898" x="1822450" y="4337050"/>
          <p14:tracePt t="83914" x="1866900" y="4337050"/>
          <p14:tracePt t="83931" x="1905000" y="4337050"/>
          <p14:tracePt t="83948" x="1949450" y="4337050"/>
          <p14:tracePt t="83965" x="1974850" y="4337050"/>
          <p14:tracePt t="83984" x="2025650" y="4337050"/>
          <p14:tracePt t="83998" x="2063750" y="4337050"/>
          <p14:tracePt t="84014" x="2101850" y="4337050"/>
          <p14:tracePt t="84031" x="2152650" y="4337050"/>
          <p14:tracePt t="84048" x="2216150" y="4337050"/>
          <p14:tracePt t="84064" x="2273300" y="4337050"/>
          <p14:tracePt t="84081" x="2336800" y="4337050"/>
          <p14:tracePt t="84098" x="2413000" y="4337050"/>
          <p14:tracePt t="84114" x="2489200" y="4337050"/>
          <p14:tracePt t="84131" x="2584450" y="4337050"/>
          <p14:tracePt t="84148" x="2673350" y="4337050"/>
          <p14:tracePt t="84165" x="2787650" y="4337050"/>
          <p14:tracePt t="84181" x="2990850" y="4337050"/>
          <p14:tracePt t="84198" x="3117850" y="4337050"/>
          <p14:tracePt t="84214" x="3225800" y="4337050"/>
          <p14:tracePt t="84231" x="3295650" y="4337050"/>
          <p14:tracePt t="84248" x="3365500" y="4337050"/>
          <p14:tracePt t="84265" x="3409950" y="4337050"/>
          <p14:tracePt t="84281" x="3441700" y="4337050"/>
          <p14:tracePt t="84298" x="3467100" y="4337050"/>
          <p14:tracePt t="84315" x="3473450" y="4337050"/>
          <p14:tracePt t="84394" x="3486150" y="4337050"/>
          <p14:tracePt t="84410" x="3492500" y="4337050"/>
          <p14:tracePt t="84419" x="3498850" y="4337050"/>
          <p14:tracePt t="84432" x="3517900" y="4337050"/>
          <p14:tracePt t="84448" x="3549650" y="4337050"/>
          <p14:tracePt t="84465" x="3613150" y="4337050"/>
          <p14:tracePt t="84482" x="3702050" y="4349750"/>
          <p14:tracePt t="84499" x="3829050" y="4349750"/>
          <p14:tracePt t="84515" x="3917950" y="4349750"/>
          <p14:tracePt t="84531" x="3975100" y="4349750"/>
          <p14:tracePt t="84548" x="3987800" y="4349750"/>
          <p14:tracePt t="84565" x="3994150" y="4349750"/>
          <p14:tracePt t="84808" x="4000500" y="4349750"/>
          <p14:tracePt t="84817" x="4025900" y="4349750"/>
          <p14:tracePt t="84824" x="4089400" y="4349750"/>
          <p14:tracePt t="84832" x="4146550" y="4349750"/>
          <p14:tracePt t="84849" x="4311650" y="4349750"/>
          <p14:tracePt t="84866" x="4533900" y="4349750"/>
          <p14:tracePt t="84882" x="4768850" y="4349750"/>
          <p14:tracePt t="84899" x="4965700" y="4349750"/>
          <p14:tracePt t="84916" x="5105400" y="4349750"/>
          <p14:tracePt t="84932" x="5270500" y="4349750"/>
          <p14:tracePt t="84949" x="5473700" y="4349750"/>
          <p14:tracePt t="84966" x="5632450" y="4349750"/>
          <p14:tracePt t="84982" x="5810250" y="4349750"/>
          <p14:tracePt t="84999" x="5918200" y="4349750"/>
          <p14:tracePt t="85016" x="6026150" y="4349750"/>
          <p14:tracePt t="85033" x="6089650" y="4349750"/>
          <p14:tracePt t="85049" x="6127750" y="4349750"/>
          <p14:tracePt t="85066" x="6140450" y="4349750"/>
          <p14:tracePt t="85083" x="6153150" y="4349750"/>
          <p14:tracePt t="85099" x="6165850" y="4349750"/>
          <p14:tracePt t="85116" x="6178550" y="4349750"/>
          <p14:tracePt t="85132" x="6184900" y="4349750"/>
          <p14:tracePt t="85184" x="6191250" y="4349750"/>
          <p14:tracePt t="85191" x="6197600" y="4349750"/>
          <p14:tracePt t="85199" x="6203950" y="4349750"/>
          <p14:tracePt t="85216" x="6216650" y="4349750"/>
          <p14:tracePt t="85233" x="6223000" y="4349750"/>
          <p14:tracePt t="85331" x="6178550" y="4349750"/>
          <p14:tracePt t="85339" x="6140450" y="4349750"/>
          <p14:tracePt t="85351" x="6064250" y="4349750"/>
          <p14:tracePt t="85366" x="5892800" y="4349750"/>
          <p14:tracePt t="85383" x="5588000" y="4349750"/>
          <p14:tracePt t="85400" x="5302250" y="4349750"/>
          <p14:tracePt t="85416" x="4978400" y="4349750"/>
          <p14:tracePt t="85433" x="4692650" y="4349750"/>
          <p14:tracePt t="85449" x="4527550" y="4349750"/>
          <p14:tracePt t="85466" x="4406900" y="4356100"/>
          <p14:tracePt t="85483" x="4324350" y="4356100"/>
          <p14:tracePt t="85500" x="4279900" y="4356100"/>
          <p14:tracePt t="85516" x="4273550" y="4356100"/>
          <p14:tracePt t="85533" x="4254500" y="4356100"/>
          <p14:tracePt t="85550" x="4248150" y="4356100"/>
          <p14:tracePt t="85566" x="4235450" y="4356100"/>
          <p14:tracePt t="85583" x="4197350" y="4356100"/>
          <p14:tracePt t="85600" x="4127500" y="4356100"/>
          <p14:tracePt t="85617" x="4000500" y="4356100"/>
          <p14:tracePt t="85633" x="3860800" y="4356100"/>
          <p14:tracePt t="85650" x="3740150" y="4356100"/>
          <p14:tracePt t="85667" x="3657600" y="4356100"/>
          <p14:tracePt t="85683" x="3600450" y="4356100"/>
          <p14:tracePt t="85700" x="3568700" y="4356100"/>
          <p14:tracePt t="85717" x="3543300" y="4356100"/>
          <p14:tracePt t="85725" x="3530600" y="4356100"/>
          <p14:tracePt t="85734" x="3524250" y="4356100"/>
          <p14:tracePt t="85750" x="3517900" y="4362450"/>
          <p14:tracePt t="85824" x="3505200" y="4362450"/>
          <p14:tracePt t="85833" x="3498850" y="4368800"/>
          <p14:tracePt t="85841" x="3492500" y="4375150"/>
          <p14:tracePt t="85850" x="3479800" y="4375150"/>
          <p14:tracePt t="85873" x="3473450" y="4375150"/>
          <p14:tracePt t="85883" x="3467100" y="4375150"/>
          <p14:tracePt t="85922" x="3460750" y="4375150"/>
          <p14:tracePt t="85929" x="3454400" y="4375150"/>
          <p14:tracePt t="85938" x="3441700" y="4375150"/>
          <p14:tracePt t="85952" x="3416300" y="4375150"/>
          <p14:tracePt t="85967" x="3371850" y="4375150"/>
          <p14:tracePt t="85983" x="3295650" y="4375150"/>
          <p14:tracePt t="86000" x="3187700" y="4375150"/>
          <p14:tracePt t="86017" x="3060700" y="4375150"/>
          <p14:tracePt t="86033" x="2914650" y="4375150"/>
          <p14:tracePt t="86050" x="2762250" y="4375150"/>
          <p14:tracePt t="86067" x="2647950" y="4375150"/>
          <p14:tracePt t="86084" x="2597150" y="4375150"/>
          <p14:tracePt t="86100" x="2578100" y="4375150"/>
          <p14:tracePt t="86152" x="2571750" y="4375150"/>
          <p14:tracePt t="86159" x="2565400" y="4375150"/>
          <p14:tracePt t="86167" x="2540000" y="4375150"/>
          <p14:tracePt t="86183" x="2489200" y="4381500"/>
          <p14:tracePt t="86200" x="2444750" y="4387850"/>
          <p14:tracePt t="86217" x="2381250" y="4400550"/>
          <p14:tracePt t="86234" x="2355850" y="4406900"/>
          <p14:tracePt t="86250" x="2336800" y="4406900"/>
          <p14:tracePt t="86267" x="2324100" y="4406900"/>
          <p14:tracePt t="86284" x="2305050" y="4406900"/>
          <p14:tracePt t="86300" x="2273300" y="4406900"/>
          <p14:tracePt t="86317" x="2241550" y="4406900"/>
          <p14:tracePt t="86334" x="2222500" y="4413250"/>
          <p14:tracePt t="86351" x="2209800" y="4413250"/>
          <p14:tracePt t="86412" x="2203450" y="4413250"/>
          <p14:tracePt t="86419" x="2197100" y="4413250"/>
          <p14:tracePt t="86428" x="2184400" y="4413250"/>
          <p14:tracePt t="86435" x="2165350" y="4413250"/>
          <p14:tracePt t="86451" x="2127250" y="4413250"/>
          <p14:tracePt t="86468" x="2095500" y="4413250"/>
          <p14:tracePt t="86484" x="2070100" y="4413250"/>
          <p14:tracePt t="86501" x="2070100" y="4419600"/>
          <p14:tracePt t="86517" x="2063750" y="4419600"/>
          <p14:tracePt t="86535" x="2057400" y="4419600"/>
          <p14:tracePt t="86550" x="2032000" y="4425950"/>
          <p14:tracePt t="86567" x="1955800" y="4425950"/>
          <p14:tracePt t="86584" x="1911350" y="4425950"/>
          <p14:tracePt t="86600" x="1873250" y="4425950"/>
          <p14:tracePt t="86617" x="1860550" y="4425950"/>
          <p14:tracePt t="86786" x="1847850" y="4425950"/>
          <p14:tracePt t="86792" x="1835150" y="4425950"/>
          <p14:tracePt t="86800" x="1816100" y="4425950"/>
          <p14:tracePt t="86817" x="1803400" y="4425950"/>
          <p14:tracePt t="86834" x="1797050" y="4425950"/>
          <p14:tracePt t="86851" x="1790700" y="4425950"/>
          <p14:tracePt t="87179" x="1784350" y="4425950"/>
          <p14:tracePt t="87192" x="1803400" y="4425950"/>
          <p14:tracePt t="87200" x="1822450" y="4425950"/>
          <p14:tracePt t="87208" x="1847850" y="4425950"/>
          <p14:tracePt t="87219" x="1879600" y="4419600"/>
          <p14:tracePt t="87236" x="1987550" y="4419600"/>
          <p14:tracePt t="87253" x="2120900" y="4419600"/>
          <p14:tracePt t="87269" x="2279650" y="4419600"/>
          <p14:tracePt t="87288" x="2419350" y="4419600"/>
          <p14:tracePt t="87304" x="2578100" y="4419600"/>
          <p14:tracePt t="87319" x="2654300" y="4419600"/>
          <p14:tracePt t="87336" x="2724150" y="4419600"/>
          <p14:tracePt t="87353" x="2762250" y="4419600"/>
          <p14:tracePt t="87370" x="2781300" y="4419600"/>
          <p14:tracePt t="87466" x="2806700" y="4419600"/>
          <p14:tracePt t="87476" x="2838450" y="4419600"/>
          <p14:tracePt t="87481" x="2876550" y="4419600"/>
          <p14:tracePt t="87491" x="2933700" y="4419600"/>
          <p14:tracePt t="87503" x="3092450" y="4419600"/>
          <p14:tracePt t="87519" x="3340100" y="4419600"/>
          <p14:tracePt t="87536" x="3625850" y="4375150"/>
          <p14:tracePt t="87553" x="3860800" y="4375150"/>
          <p14:tracePt t="87570" x="4019550" y="4375150"/>
          <p14:tracePt t="87586" x="4076700" y="4375150"/>
          <p14:tracePt t="87603" x="4095750" y="4375150"/>
          <p14:tracePt t="87620" x="4102100" y="4375150"/>
          <p14:tracePt t="87637" x="4108450" y="4375150"/>
          <p14:tracePt t="87653" x="4114800" y="4375150"/>
          <p14:tracePt t="87670" x="4127500" y="4375150"/>
          <p14:tracePt t="87687" x="4140200" y="4362450"/>
          <p14:tracePt t="87703" x="4165600" y="4362450"/>
          <p14:tracePt t="87712" x="4178300" y="4362450"/>
          <p14:tracePt t="87720" x="4203700" y="4362450"/>
          <p14:tracePt t="87736" x="4298950" y="4362450"/>
          <p14:tracePt t="87753" x="4432300" y="4362450"/>
          <p14:tracePt t="87770" x="4616450" y="4362450"/>
          <p14:tracePt t="87786" x="4730750" y="4362450"/>
          <p14:tracePt t="87803" x="4768850" y="4362450"/>
          <p14:tracePt t="87820" x="4775200" y="4362450"/>
          <p14:tracePt t="87947" x="4756150" y="4362450"/>
          <p14:tracePt t="87954" x="4749800" y="4362450"/>
          <p14:tracePt t="87961" x="4730750" y="4362450"/>
          <p14:tracePt t="87970" x="4718050" y="4362450"/>
          <p14:tracePt t="87987" x="4699000" y="4362450"/>
          <p14:tracePt t="88003" x="4686300" y="4362450"/>
          <p14:tracePt t="88020" x="4673600" y="4362450"/>
          <p14:tracePt t="88053" x="4654550" y="4362450"/>
          <p14:tracePt t="88070" x="4635500" y="4362450"/>
          <p14:tracePt t="88088" x="4578350" y="4362450"/>
          <p14:tracePt t="88103" x="4521200" y="4356100"/>
          <p14:tracePt t="88120" x="4470400" y="4356100"/>
          <p14:tracePt t="88137" x="4432300" y="4356100"/>
          <p14:tracePt t="88153" x="4425950" y="4356100"/>
          <p14:tracePt t="88216" x="4419600" y="4356100"/>
          <p14:tracePt t="88232" x="4438650" y="4356100"/>
          <p14:tracePt t="88243" x="4483100" y="4356100"/>
          <p14:tracePt t="88248" x="4533900" y="4356100"/>
          <p14:tracePt t="88258" x="4610100" y="4356100"/>
          <p14:tracePt t="88270" x="4692650" y="4356100"/>
          <p14:tracePt t="88288" x="5029200" y="4356100"/>
          <p14:tracePt t="88304" x="5143500" y="4356100"/>
          <p14:tracePt t="88320" x="5492750" y="4343400"/>
          <p14:tracePt t="88337" x="5715000" y="4343400"/>
          <p14:tracePt t="88354" x="5956300" y="4318000"/>
          <p14:tracePt t="88370" x="6203950" y="4305300"/>
          <p14:tracePt t="88387" x="6394450" y="4273550"/>
          <p14:tracePt t="88404" x="6578600" y="4254500"/>
          <p14:tracePt t="88420" x="6718300" y="4235450"/>
          <p14:tracePt t="88437" x="6845300" y="4235450"/>
          <p14:tracePt t="88454" x="6921500" y="4235450"/>
          <p14:tracePt t="88471" x="6997700" y="4235450"/>
          <p14:tracePt t="88488" x="7175500" y="4235450"/>
          <p14:tracePt t="88504" x="7302500" y="4235450"/>
          <p14:tracePt t="88520" x="7442200" y="4235450"/>
          <p14:tracePt t="88537" x="7575550" y="4235450"/>
          <p14:tracePt t="88554" x="7740650" y="4248150"/>
          <p14:tracePt t="88570" x="7867650" y="4254500"/>
          <p14:tracePt t="88587" x="7943850" y="4254500"/>
          <p14:tracePt t="88604" x="8007350" y="4254500"/>
          <p14:tracePt t="88620" x="8070850" y="4254500"/>
          <p14:tracePt t="88637" x="8147050" y="4254500"/>
          <p14:tracePt t="88654" x="8216900" y="4254500"/>
          <p14:tracePt t="88671" x="8293100" y="4254500"/>
          <p14:tracePt t="88688" x="8369300" y="4254500"/>
          <p14:tracePt t="88705" x="8515350" y="4254500"/>
          <p14:tracePt t="88715" x="8591550" y="4254500"/>
          <p14:tracePt t="88726" x="8686800" y="4254500"/>
          <p14:tracePt t="88738" x="8877300" y="4254500"/>
          <p14:tracePt t="88754" x="9055100" y="4254500"/>
          <p14:tracePt t="88771" x="9201150" y="4254500"/>
          <p14:tracePt t="88788" x="9309100" y="4254500"/>
          <p14:tracePt t="88805" x="9391650" y="4254500"/>
          <p14:tracePt t="88821" x="9448800" y="4254500"/>
          <p14:tracePt t="88837" x="9486900" y="4254500"/>
          <p14:tracePt t="88854" x="9512300" y="4254500"/>
          <p14:tracePt t="88871" x="9525000" y="4254500"/>
          <p14:tracePt t="88888" x="9537700" y="4254500"/>
          <p14:tracePt t="88904" x="9556750" y="4254500"/>
          <p14:tracePt t="88921" x="9620250" y="4273550"/>
          <p14:tracePt t="88938" x="9702800" y="4279900"/>
          <p14:tracePt t="88954" x="9810750" y="4292600"/>
          <p14:tracePt t="88971" x="9906000" y="4311650"/>
          <p14:tracePt t="88988" x="9956800" y="4318000"/>
          <p14:tracePt t="89004" x="9975850" y="4318000"/>
          <p14:tracePt t="89137" x="9982200" y="4318000"/>
          <p14:tracePt t="89299" x="9944100" y="4318000"/>
          <p14:tracePt t="89308" x="9899650" y="4318000"/>
          <p14:tracePt t="89314" x="9836150" y="4318000"/>
          <p14:tracePt t="89323" x="9747250" y="4318000"/>
          <p14:tracePt t="89338" x="9474200" y="4318000"/>
          <p14:tracePt t="89354" x="8934450" y="4318000"/>
          <p14:tracePt t="89371" x="8185150" y="4318000"/>
          <p14:tracePt t="89388" x="7531100" y="4438650"/>
          <p14:tracePt t="89405" x="7067550" y="4527550"/>
          <p14:tracePt t="89422" x="6673850" y="4597400"/>
          <p14:tracePt t="89438" x="6407150" y="4635500"/>
          <p14:tracePt t="89455" x="6172200" y="4660900"/>
          <p14:tracePt t="89472" x="5956300" y="4660900"/>
          <p14:tracePt t="89490" x="5657850" y="4673600"/>
          <p14:tracePt t="89505" x="5511800" y="4673600"/>
          <p14:tracePt t="89521" x="5372100" y="4673600"/>
          <p14:tracePt t="89538" x="5276850" y="4673600"/>
          <p14:tracePt t="89555" x="5200650" y="4673600"/>
          <p14:tracePt t="89571" x="5137150" y="4673600"/>
          <p14:tracePt t="89589" x="5029200" y="4673600"/>
          <p14:tracePt t="89605" x="4914900" y="4673600"/>
          <p14:tracePt t="89622" x="4794250" y="4673600"/>
          <p14:tracePt t="89638" x="4686300" y="4673600"/>
          <p14:tracePt t="89655" x="4603750" y="4673600"/>
          <p14:tracePt t="89672" x="4559300" y="4673600"/>
          <p14:tracePt t="89688" x="4552950" y="4673600"/>
          <p14:tracePt t="89705" x="4546600" y="4673600"/>
          <p14:tracePt t="89778" x="4527550" y="4673600"/>
          <p14:tracePt t="89789" x="4508500" y="4673600"/>
          <p14:tracePt t="89805" x="4464050" y="4673600"/>
          <p14:tracePt t="89822" x="4400550" y="4667250"/>
          <p14:tracePt t="89838" x="4324350" y="4654550"/>
          <p14:tracePt t="89855" x="4235450" y="4635500"/>
          <p14:tracePt t="89872" x="4140200" y="4629150"/>
          <p14:tracePt t="89888" x="4044950" y="4616450"/>
          <p14:tracePt t="89905" x="4025900" y="4616450"/>
          <p14:tracePt t="89922" x="4006850" y="4603750"/>
          <p14:tracePt t="90038" x="3994150" y="4597400"/>
          <p14:tracePt t="90053" x="3987800" y="4597400"/>
          <p14:tracePt t="90062" x="3981450" y="4597400"/>
          <p14:tracePt t="90073" x="3975100" y="4591050"/>
          <p14:tracePt t="90088" x="3892550" y="4584700"/>
          <p14:tracePt t="90105" x="3752850" y="4559300"/>
          <p14:tracePt t="90122" x="3549650" y="4552950"/>
          <p14:tracePt t="90138" x="3340100" y="4540250"/>
          <p14:tracePt t="90155" x="3149600" y="4540250"/>
          <p14:tracePt t="90172" x="2978150" y="4540250"/>
          <p14:tracePt t="90189" x="2844800" y="4533900"/>
          <p14:tracePt t="90205" x="2743200" y="4521200"/>
          <p14:tracePt t="90222" x="2654300" y="4502150"/>
          <p14:tracePt t="90226" x="2609850" y="4502150"/>
          <p14:tracePt t="90238" x="2597150" y="4502150"/>
          <p14:tracePt t="90255" x="2565400" y="4502150"/>
          <p14:tracePt t="90272" x="2552700" y="4502150"/>
          <p14:tracePt t="90307" x="2546350" y="4502150"/>
          <p14:tracePt t="90314" x="2540000" y="4502150"/>
          <p14:tracePt t="90322" x="2520950" y="4502150"/>
          <p14:tracePt t="90338" x="2438400" y="4502150"/>
          <p14:tracePt t="90355" x="2330450" y="4502150"/>
          <p14:tracePt t="90372" x="2235200" y="4502150"/>
          <p14:tracePt t="90389" x="2146300" y="4502150"/>
          <p14:tracePt t="90405" x="2057400" y="4502150"/>
          <p14:tracePt t="90422" x="1993900" y="4502150"/>
          <p14:tracePt t="90439" x="1930400" y="4502150"/>
          <p14:tracePt t="90457" x="1866900" y="4502150"/>
          <p14:tracePt t="90472" x="1797050" y="4502150"/>
          <p14:tracePt t="90489" x="1701800" y="4489450"/>
          <p14:tracePt t="90506" x="1593850" y="4476750"/>
          <p14:tracePt t="90522" x="1498600" y="4464050"/>
          <p14:tracePt t="90539" x="1447800" y="4451350"/>
          <p14:tracePt t="90556" x="1435100" y="4451350"/>
          <p14:tracePt t="90572" x="1428750" y="4451350"/>
          <p14:tracePt t="90606" x="1428750" y="4445000"/>
          <p14:tracePt t="90701" x="1422400" y="4445000"/>
          <p14:tracePt t="90712" x="1416050" y="4445000"/>
          <p14:tracePt t="90741" x="1409700" y="4445000"/>
          <p14:tracePt t="90758" x="1403350" y="4445000"/>
          <p14:tracePt t="90891" x="1397000" y="4438650"/>
          <p14:tracePt t="90931" x="1384300" y="4425950"/>
          <p14:tracePt t="90958" x="1371600" y="4419600"/>
          <p14:tracePt t="90965" x="1365250" y="4419600"/>
          <p14:tracePt t="90982" x="1358900" y="4419600"/>
          <p14:tracePt t="90990" x="1352550" y="4419600"/>
          <p14:tracePt t="91015" x="1346200" y="4413250"/>
          <p14:tracePt t="91030" x="1339850" y="4413250"/>
          <p14:tracePt t="91053" x="1327150" y="4406900"/>
          <p14:tracePt t="91069" x="1327150" y="4400550"/>
          <p14:tracePt t="91079" x="1320800" y="4400550"/>
          <p14:tracePt t="92187" x="1327150" y="4400550"/>
          <p14:tracePt t="92195" x="1358900" y="4400550"/>
          <p14:tracePt t="92203" x="1397000" y="4400550"/>
          <p14:tracePt t="92211" x="1428750" y="4400550"/>
          <p14:tracePt t="92227" x="1511300" y="4400550"/>
          <p14:tracePt t="92244" x="1606550" y="4400550"/>
          <p14:tracePt t="92261" x="1708150" y="4400550"/>
          <p14:tracePt t="92278" x="1854200" y="4400550"/>
          <p14:tracePt t="92294" x="1968500" y="4400550"/>
          <p14:tracePt t="92311" x="2089150" y="4400550"/>
          <p14:tracePt t="92328" x="2165350" y="4400550"/>
          <p14:tracePt t="92344" x="2197100" y="4400550"/>
          <p14:tracePt t="92361" x="2209800" y="4400550"/>
          <p14:tracePt t="92378" x="2222500" y="4400550"/>
          <p14:tracePt t="92394" x="2235200" y="4413250"/>
          <p14:tracePt t="92411" x="2254250" y="4425950"/>
          <p14:tracePt t="92428" x="2266950" y="4432300"/>
          <p14:tracePt t="92461" x="2463800" y="4495800"/>
          <p14:tracePt t="92478" x="2540000" y="4514850"/>
          <p14:tracePt t="92494" x="2641600" y="4540250"/>
          <p14:tracePt t="92511" x="2806700" y="4584700"/>
          <p14:tracePt t="92528" x="3048000" y="4629150"/>
          <p14:tracePt t="92545" x="3378200" y="4686300"/>
          <p14:tracePt t="92562" x="3867150" y="4749800"/>
          <p14:tracePt t="92578" x="4095750" y="4749800"/>
          <p14:tracePt t="92595" x="4286250" y="4749800"/>
          <p14:tracePt t="92611" x="4368800" y="4749800"/>
          <p14:tracePt t="92628" x="4438650" y="4749800"/>
          <p14:tracePt t="92645" x="4489450" y="4749800"/>
          <p14:tracePt t="92661" x="4565650" y="4749800"/>
          <p14:tracePt t="92678" x="4673600" y="4749800"/>
          <p14:tracePt t="92695" x="4768850" y="4749800"/>
          <p14:tracePt t="92711" x="4895850" y="4749800"/>
          <p14:tracePt t="92728" x="4991100" y="4749800"/>
          <p14:tracePt t="92736" x="5054600" y="4749800"/>
          <p14:tracePt t="92745" x="5111750" y="4749800"/>
          <p14:tracePt t="92762" x="5340350" y="4749800"/>
          <p14:tracePt t="92778" x="5473700" y="4749800"/>
          <p14:tracePt t="92795" x="5575300" y="4749800"/>
          <p14:tracePt t="92811" x="5664200" y="4749800"/>
          <p14:tracePt t="92828" x="5727700" y="4749800"/>
          <p14:tracePt t="92845" x="5753100" y="4749800"/>
          <p14:tracePt t="93010" x="5765800" y="4749800"/>
          <p14:tracePt t="93018" x="5772150" y="4749800"/>
          <p14:tracePt t="93028" x="5791200" y="4749800"/>
          <p14:tracePt t="93045" x="5848350" y="4756150"/>
          <p14:tracePt t="93062" x="5905500" y="4762500"/>
          <p14:tracePt t="93078" x="5969000" y="4762500"/>
          <p14:tracePt t="93095" x="6013450" y="4762500"/>
          <p14:tracePt t="93111" x="6019800" y="4762500"/>
          <p14:tracePt t="93590" x="6013450" y="4762500"/>
          <p14:tracePt t="93600" x="5994400" y="4762500"/>
          <p14:tracePt t="93608" x="5988050" y="4762500"/>
          <p14:tracePt t="93615" x="5975350" y="4762500"/>
          <p14:tracePt t="94279" x="5975350" y="4775200"/>
          <p14:tracePt t="94289" x="5975350" y="4787900"/>
          <p14:tracePt t="94298" x="5981700" y="4787900"/>
          <p14:tracePt t="94315" x="5994400" y="4819650"/>
          <p14:tracePt t="94332" x="5994400" y="4826000"/>
          <p14:tracePt t="94365" x="6000750" y="4832350"/>
          <p14:tracePt t="94430" x="6000750" y="4838700"/>
          <p14:tracePt t="94447" x="6000750" y="4845050"/>
          <p14:tracePt t="94471" x="5994400" y="4851400"/>
          <p14:tracePt t="94491" x="5988050" y="4851400"/>
          <p14:tracePt t="94997" x="5994400" y="4851400"/>
          <p14:tracePt t="95005" x="6019800" y="4851400"/>
          <p14:tracePt t="95013" x="6045200" y="4851400"/>
          <p14:tracePt t="95022" x="6083300" y="4838700"/>
          <p14:tracePt t="95038" x="6127750" y="4832350"/>
          <p14:tracePt t="95055" x="6197600" y="4819650"/>
          <p14:tracePt t="95072" x="6248400" y="4800600"/>
          <p14:tracePt t="95088" x="6292850" y="4787900"/>
          <p14:tracePt t="95105" x="6337300" y="4762500"/>
          <p14:tracePt t="95121" x="6362700" y="4743450"/>
          <p14:tracePt t="95138" x="6407150" y="4730750"/>
          <p14:tracePt t="95155" x="6457950" y="4705350"/>
          <p14:tracePt t="95171" x="6489700" y="4705350"/>
          <p14:tracePt t="95188" x="6553200" y="4705350"/>
          <p14:tracePt t="95205" x="6667500" y="4705350"/>
          <p14:tracePt t="95221" x="6794500" y="4705350"/>
          <p14:tracePt t="95227" x="6858000" y="4705350"/>
          <p14:tracePt t="95238" x="6915150" y="4699000"/>
          <p14:tracePt t="95255" x="7023100" y="4673600"/>
          <p14:tracePt t="95272" x="7112000" y="4660900"/>
          <p14:tracePt t="95288" x="7156450" y="4660900"/>
          <p14:tracePt t="95305" x="7169150" y="4648200"/>
          <p14:tracePt t="95322" x="7181850" y="4648200"/>
          <p14:tracePt t="95338" x="7194550" y="4648200"/>
          <p14:tracePt t="95372" x="7042150" y="4699000"/>
          <p14:tracePt t="95388" x="6978650" y="4730750"/>
          <p14:tracePt t="95655" x="6953250" y="4730750"/>
          <p14:tracePt t="95714" x="6946900" y="4718050"/>
          <p14:tracePt t="95736" x="6946900" y="4711700"/>
          <p14:tracePt t="95776" x="6946900" y="4705350"/>
          <p14:tracePt t="95784" x="6927850" y="4692650"/>
          <p14:tracePt t="95796" x="6826250" y="4667250"/>
          <p14:tracePt t="95813" x="6711950" y="4648200"/>
          <p14:tracePt t="95830" x="6515100" y="4622800"/>
          <p14:tracePt t="95846" x="6324600" y="4603750"/>
          <p14:tracePt t="95863" x="6159500" y="4603750"/>
          <p14:tracePt t="95880" x="6032500" y="4603750"/>
          <p14:tracePt t="95896" x="5930900" y="4603750"/>
          <p14:tracePt t="95913" x="5899150" y="4603750"/>
          <p14:tracePt t="95930" x="5886450" y="4603750"/>
          <p14:tracePt t="95948" x="5873750" y="4616450"/>
          <p14:tracePt t="95964" x="5867400" y="4622800"/>
          <p14:tracePt t="95980" x="5854700" y="4622800"/>
          <p14:tracePt t="95996" x="5835650" y="4622800"/>
          <p14:tracePt t="96013" x="5822950" y="4622800"/>
          <p14:tracePt t="96030" x="5816600" y="4622800"/>
          <p14:tracePt t="96046" x="5803900" y="4629150"/>
          <p14:tracePt t="96063" x="5797550" y="4629150"/>
          <p14:tracePt t="96080" x="5791200" y="4629150"/>
          <p14:tracePt t="96113" x="5778500" y="4629150"/>
          <p14:tracePt t="96146" x="5765800" y="4629150"/>
          <p14:tracePt t="96529" x="5797550" y="4648200"/>
          <p14:tracePt t="96537" x="5829300" y="4667250"/>
          <p14:tracePt t="96546" x="5854700" y="4692650"/>
          <p14:tracePt t="96554" x="5886450" y="4718050"/>
          <p14:tracePt t="96570" x="5930900" y="4756150"/>
          <p14:tracePt t="96587" x="5962650" y="4794250"/>
          <p14:tracePt t="96604" x="5969000" y="4800600"/>
          <p14:tracePt t="96620" x="5969000" y="4806950"/>
          <p14:tracePt t="96637" x="5969000" y="4813300"/>
          <p14:tracePt t="96654" x="5969000" y="4826000"/>
          <p14:tracePt t="96711" x="5969000" y="4832350"/>
          <p14:tracePt t="96718" x="5969000" y="4838700"/>
          <p14:tracePt t="96726" x="5962650" y="4838700"/>
          <p14:tracePt t="96743" x="5956300" y="4845050"/>
          <p14:tracePt t="96754" x="5949950" y="4845050"/>
          <p14:tracePt t="96772" x="5943600" y="4851400"/>
          <p14:tracePt t="96788" x="5918200" y="4864100"/>
          <p14:tracePt t="96804" x="5886450" y="4870450"/>
          <p14:tracePt t="96821" x="5873750" y="4876800"/>
          <p14:tracePt t="96837" x="5848350" y="4876800"/>
          <p14:tracePt t="96854" x="5829300" y="4876800"/>
          <p14:tracePt t="96871" x="5810250" y="4876800"/>
          <p14:tracePt t="96887" x="5797550" y="4876800"/>
          <p14:tracePt t="96904" x="5772150" y="4876800"/>
          <p14:tracePt t="96921" x="5734050" y="4870450"/>
          <p14:tracePt t="96937" x="5708650" y="4870450"/>
          <p14:tracePt t="96954" x="5676900" y="4851400"/>
          <p14:tracePt t="96971" x="5619750" y="4806950"/>
          <p14:tracePt t="96989" x="5562600" y="4781550"/>
          <p14:tracePt t="97004" x="5543550" y="4775200"/>
          <p14:tracePt t="97021" x="5537200" y="4762500"/>
          <p14:tracePt t="97037" x="5530850" y="4762500"/>
          <p14:tracePt t="97054" x="5530850" y="4756150"/>
          <p14:tracePt t="97071" x="5524500" y="4743450"/>
          <p14:tracePt t="97087" x="5524500" y="4730750"/>
          <p14:tracePt t="97104" x="5524500" y="4711700"/>
          <p14:tracePt t="97121" x="5524500" y="4686300"/>
          <p14:tracePt t="97137" x="5524500" y="4660900"/>
          <p14:tracePt t="97154" x="5524500" y="4629150"/>
          <p14:tracePt t="97187" x="5530850" y="4610100"/>
          <p14:tracePt t="97204" x="5537200" y="4591050"/>
          <p14:tracePt t="97221" x="5549900" y="4584700"/>
          <p14:tracePt t="97237" x="5556250" y="4578350"/>
          <p14:tracePt t="97254" x="5568950" y="4565650"/>
          <p14:tracePt t="97271" x="5581650" y="4552950"/>
          <p14:tracePt t="97288" x="5594350" y="4533900"/>
          <p14:tracePt t="97304" x="5619750" y="4527550"/>
          <p14:tracePt t="97321" x="5645150" y="4508500"/>
          <p14:tracePt t="97338" x="5657850" y="4502150"/>
          <p14:tracePt t="97354" x="5689600" y="4502150"/>
          <p14:tracePt t="97371" x="5715000" y="4495800"/>
          <p14:tracePt t="97388" x="5753100" y="4483100"/>
          <p14:tracePt t="97404" x="5778500" y="4483100"/>
          <p14:tracePt t="97421" x="5803900" y="4476750"/>
          <p14:tracePt t="97469" x="5899150" y="4476750"/>
          <p14:tracePt t="97488" x="5911850" y="4476750"/>
          <p14:tracePt t="97504" x="5924550" y="4476750"/>
          <p14:tracePt t="97521" x="5943600" y="4476750"/>
          <p14:tracePt t="97538" x="5962650" y="4483100"/>
          <p14:tracePt t="97554" x="5981700" y="4483100"/>
          <p14:tracePt t="97572" x="6013450" y="4502150"/>
          <p14:tracePt t="97588" x="6064250" y="4527550"/>
          <p14:tracePt t="97604" x="6102350" y="4552950"/>
          <p14:tracePt t="97621" x="6127750" y="4572000"/>
          <p14:tracePt t="97638" x="6165850" y="4603750"/>
          <p14:tracePt t="97654" x="6178550" y="4616450"/>
          <p14:tracePt t="97671" x="6203950" y="4654550"/>
          <p14:tracePt t="97688" x="6203950" y="4673600"/>
          <p14:tracePt t="97704" x="6210300" y="4686300"/>
          <p14:tracePt t="97721" x="6210300" y="4705350"/>
          <p14:tracePt t="97738" x="6210300" y="4724400"/>
          <p14:tracePt t="97755" x="6210300" y="4730750"/>
          <p14:tracePt t="97772" x="6210300" y="4749800"/>
          <p14:tracePt t="97788" x="6210300" y="4756150"/>
          <p14:tracePt t="97805" x="6210300" y="4768850"/>
          <p14:tracePt t="97821" x="6210300" y="4775200"/>
          <p14:tracePt t="97838" x="6210300" y="4781550"/>
          <p14:tracePt t="97855" x="6210300" y="4794250"/>
          <p14:tracePt t="97888" x="6210300" y="4800600"/>
          <p14:tracePt t="97912" x="6210300" y="4806950"/>
          <p14:tracePt t="97945" x="6197600" y="4813300"/>
          <p14:tracePt t="97953" x="6197600" y="4819650"/>
          <p14:tracePt t="97962" x="6184900" y="4819650"/>
          <p14:tracePt t="97973" x="6178550" y="4819650"/>
          <p14:tracePt t="97989" x="6159500" y="4826000"/>
          <p14:tracePt t="98005" x="6140450" y="4826000"/>
          <p14:tracePt t="98022" x="6127750" y="4832350"/>
          <p14:tracePt t="98039" x="6121400" y="4832350"/>
          <p14:tracePt t="98055" x="6108700" y="4832350"/>
          <p14:tracePt t="98071" x="6096000" y="4832350"/>
          <p14:tracePt t="98088" x="6076950" y="4845050"/>
          <p14:tracePt t="98121" x="6064250" y="4845050"/>
          <p14:tracePt t="98138" x="6051550" y="4845050"/>
          <p14:tracePt t="98155" x="6045200" y="4851400"/>
          <p14:tracePt t="98171" x="6038850" y="4851400"/>
          <p14:tracePt t="98188" x="6032500" y="4851400"/>
          <p14:tracePt t="98205" x="6026150" y="4851400"/>
          <p14:tracePt t="98246" x="6019800" y="4851400"/>
          <p14:tracePt t="98261" x="6013450" y="4851400"/>
          <p14:tracePt t="98297" x="6007100" y="4851400"/>
          <p14:tracePt t="98353" x="5994400" y="4851400"/>
          <p14:tracePt t="98401" x="5988050" y="4851400"/>
          <p14:tracePt t="98417" x="5975350" y="4851400"/>
          <p14:tracePt t="98433" x="5962650" y="4851400"/>
          <p14:tracePt t="98441" x="5943600" y="4851400"/>
          <p14:tracePt t="98456" x="5937250" y="4851400"/>
          <p14:tracePt t="98472" x="5918200" y="4851400"/>
          <p14:tracePt t="98489" x="5911850" y="4851400"/>
          <p14:tracePt t="98506" x="5899150" y="4851400"/>
          <p14:tracePt t="98522" x="5892800" y="4851400"/>
          <p14:tracePt t="98556" x="5886450" y="4851400"/>
          <p14:tracePt t="98572" x="5886450" y="4845050"/>
          <p14:tracePt t="98595" x="5873750" y="4845050"/>
          <p14:tracePt t="98622" x="5867400" y="4838700"/>
          <p14:tracePt t="98639" x="5861050" y="4838700"/>
          <p14:tracePt t="98646" x="5854700" y="4838700"/>
          <p14:tracePt t="98655" x="5842000" y="4838700"/>
          <p14:tracePt t="98679" x="5835650" y="4838700"/>
          <p14:tracePt t="98695" x="5829300" y="4838700"/>
          <p14:tracePt t="98705" x="5822950" y="4832350"/>
          <p14:tracePt t="98722" x="5816600" y="4826000"/>
          <p14:tracePt t="98739" x="5816600" y="4819650"/>
          <p14:tracePt t="98756" x="5803900" y="4819650"/>
          <p14:tracePt t="98772" x="5797550" y="4819650"/>
          <p14:tracePt t="98850" x="5791200" y="4819650"/>
          <p14:tracePt t="98866" x="5778500" y="4819650"/>
          <p14:tracePt t="98889" x="5772150" y="4819650"/>
          <p14:tracePt t="98898" x="5765800" y="4819650"/>
          <p14:tracePt t="98906" x="5765800" y="4813300"/>
          <p14:tracePt t="98923" x="5753100" y="4813300"/>
          <p14:tracePt t="98939" x="5746750" y="4806950"/>
          <p14:tracePt t="98956" x="5727700" y="4800600"/>
          <p14:tracePt t="98973" x="5715000" y="4794250"/>
          <p14:tracePt t="98989" x="5708650" y="4794250"/>
          <p14:tracePt t="99006" x="5702300" y="4794250"/>
          <p14:tracePt t="99122" x="5695950" y="4794250"/>
          <p14:tracePt t="99150" x="5695950" y="4787900"/>
          <p14:tracePt t="99159" x="5689600" y="4787900"/>
          <p14:tracePt t="99174" x="5683250" y="4787900"/>
          <p14:tracePt t="99181" x="5676900" y="4787900"/>
          <p14:tracePt t="99197" x="5670550" y="4787900"/>
          <p14:tracePt t="99214" x="5664200" y="4781550"/>
          <p14:tracePt t="99222" x="5664200" y="4775200"/>
          <p14:tracePt t="99239" x="5651500" y="4768850"/>
          <p14:tracePt t="100791" x="5645150" y="4768850"/>
          <p14:tracePt t="100798" x="5626100" y="4756150"/>
          <p14:tracePt t="100807" x="5613400" y="4749800"/>
          <p14:tracePt t="100815" x="5600700" y="4743450"/>
          <p14:tracePt t="100832" x="5594350" y="4737100"/>
          <p14:tracePt t="100849" x="5581650" y="4718050"/>
          <p14:tracePt t="100865" x="5568950" y="4711700"/>
          <p14:tracePt t="100882" x="5562600" y="4699000"/>
          <p14:tracePt t="100899" x="5556250" y="4699000"/>
          <p14:tracePt t="100916" x="5549900" y="4679950"/>
          <p14:tracePt t="100932" x="5549900" y="4673600"/>
          <p14:tracePt t="100950" x="5549900" y="4667250"/>
          <p14:tracePt t="100966" x="5543550" y="4654550"/>
          <p14:tracePt t="100999" x="5537200" y="4648200"/>
          <p14:tracePt t="101080" x="5530850" y="4641850"/>
          <p14:tracePt t="101128" x="5530850" y="4635500"/>
          <p14:tracePt t="101150" x="5530850" y="4629150"/>
          <p14:tracePt t="101167" x="5530850" y="4616450"/>
          <p14:tracePt t="101186" x="5524500" y="4610100"/>
          <p14:tracePt t="101230" x="5524500" y="4603750"/>
          <p14:tracePt t="101247" x="5524500" y="4591050"/>
          <p14:tracePt t="101337" x="5524500" y="4584700"/>
          <p14:tracePt t="101371" x="5524500" y="4578350"/>
          <p14:tracePt t="101409" x="5524500" y="4572000"/>
          <p14:tracePt t="101458" x="5524500" y="4565650"/>
          <p14:tracePt t="101483" x="5530850" y="4552950"/>
          <p14:tracePt t="101513" x="5537200" y="4552950"/>
          <p14:tracePt t="101523" x="5543550" y="4546600"/>
          <p14:tracePt t="101535" x="5543550" y="4540250"/>
          <p14:tracePt t="101551" x="5556250" y="4521200"/>
          <p14:tracePt t="101566" x="5568950" y="4514850"/>
          <p14:tracePt t="101583" x="5581650" y="4502150"/>
          <p14:tracePt t="101616" x="5588000" y="4495800"/>
          <p14:tracePt t="101633" x="5594350" y="4489450"/>
          <p14:tracePt t="101649" x="5600700" y="4483100"/>
          <p14:tracePt t="101666" x="5607050" y="4476750"/>
          <p14:tracePt t="101689" x="5613400" y="4470400"/>
          <p14:tracePt t="101705" x="5613400" y="4464050"/>
          <p14:tracePt t="101716" x="5619750" y="4464050"/>
          <p14:tracePt t="101733" x="5626100" y="4464050"/>
          <p14:tracePt t="101749" x="5638800" y="4457700"/>
          <p14:tracePt t="101766" x="5657850" y="4457700"/>
          <p14:tracePt t="101783" x="5676900" y="4445000"/>
          <p14:tracePt t="101800" x="5689600" y="4445000"/>
          <p14:tracePt t="101816" x="5695950" y="4445000"/>
          <p14:tracePt t="101833" x="5708650" y="4445000"/>
          <p14:tracePt t="101849" x="5727700" y="4445000"/>
          <p14:tracePt t="101866" x="5740400" y="4445000"/>
          <p14:tracePt t="101883" x="5759450" y="4445000"/>
          <p14:tracePt t="101899" x="5778500" y="4445000"/>
          <p14:tracePt t="101916" x="5797550" y="4445000"/>
          <p14:tracePt t="101934" x="5829300" y="4445000"/>
          <p14:tracePt t="101950" x="5848350" y="4445000"/>
          <p14:tracePt t="101966" x="5867400" y="4445000"/>
          <p14:tracePt t="101983" x="5873750" y="4445000"/>
          <p14:tracePt t="102000" x="5880100" y="4445000"/>
          <p14:tracePt t="102041" x="5892800" y="4445000"/>
          <p14:tracePt t="102050" x="5899150" y="4445000"/>
          <p14:tracePt t="102066" x="5905500" y="4445000"/>
          <p14:tracePt t="102083" x="5924550" y="4445000"/>
          <p14:tracePt t="102100" x="5943600" y="4445000"/>
          <p14:tracePt t="102117" x="5969000" y="4451350"/>
          <p14:tracePt t="102134" x="5994400" y="4451350"/>
          <p14:tracePt t="102150" x="6032500" y="4457700"/>
          <p14:tracePt t="102166" x="6057900" y="4457700"/>
          <p14:tracePt t="102183" x="6102350" y="4476750"/>
          <p14:tracePt t="102200" x="6127750" y="4476750"/>
          <p14:tracePt t="102216" x="6140450" y="4483100"/>
          <p14:tracePt t="102233" x="6146800" y="4483100"/>
          <p14:tracePt t="102239" x="6153150" y="4489450"/>
          <p14:tracePt t="102267" x="6165850" y="4495800"/>
          <p14:tracePt t="102300" x="6172200" y="4502150"/>
          <p14:tracePt t="102317" x="6178550" y="4508500"/>
          <p14:tracePt t="102333" x="6191250" y="4521200"/>
          <p14:tracePt t="102350" x="6203950" y="4527550"/>
          <p14:tracePt t="102367" x="6203950" y="4546600"/>
          <p14:tracePt t="102383" x="6210300" y="4546600"/>
          <p14:tracePt t="102400" x="6223000" y="4559300"/>
          <p14:tracePt t="102417" x="6235700" y="4572000"/>
          <p14:tracePt t="102433" x="6235700" y="4578350"/>
          <p14:tracePt t="102467" x="6242050" y="4578350"/>
          <p14:tracePt t="102490" x="6242050" y="4591050"/>
          <p14:tracePt t="102512" x="6242050" y="4597400"/>
          <p14:tracePt t="102529" x="6248400" y="4603750"/>
          <p14:tracePt t="102538" x="6248400" y="4610100"/>
          <p14:tracePt t="102550" x="6248400" y="4622800"/>
          <p14:tracePt t="102567" x="6248400" y="4629150"/>
          <p14:tracePt t="102584" x="6248400" y="4641850"/>
          <p14:tracePt t="102600" x="6248400" y="4648200"/>
          <p14:tracePt t="102617" x="6248400" y="4660900"/>
          <p14:tracePt t="102633" x="6248400" y="4673600"/>
          <p14:tracePt t="102650" x="6254750" y="4692650"/>
          <p14:tracePt t="102667" x="6254750" y="4699000"/>
          <p14:tracePt t="102684" x="6254750" y="4711700"/>
          <p14:tracePt t="102700" x="6261100" y="4730750"/>
          <p14:tracePt t="102717" x="6261100" y="4743450"/>
          <p14:tracePt t="102734" x="6267450" y="4762500"/>
          <p14:tracePt t="102778" x="6267450" y="4768850"/>
          <p14:tracePt t="102796" x="6267450" y="4781550"/>
          <p14:tracePt t="102857" x="6267450" y="4787900"/>
          <p14:tracePt t="102863" x="6267450" y="4794250"/>
          <p14:tracePt t="102879" x="6261100" y="4794250"/>
          <p14:tracePt t="102905" x="6254750" y="4806950"/>
          <p14:tracePt t="102912" x="6248400" y="4806950"/>
          <p14:tracePt t="102921" x="6242050" y="4813300"/>
          <p14:tracePt t="102937" x="6235700" y="4813300"/>
          <p14:tracePt t="102951" x="6223000" y="4819650"/>
          <p14:tracePt t="102967" x="6203950" y="4819650"/>
          <p14:tracePt t="102984" x="6191250" y="4819650"/>
          <p14:tracePt t="103000" x="6184900" y="4832350"/>
          <p14:tracePt t="103017" x="6178550" y="4832350"/>
          <p14:tracePt t="103034" x="6165850" y="4832350"/>
          <p14:tracePt t="103051" x="6165850" y="4838700"/>
          <p14:tracePt t="103084" x="6153150" y="4838700"/>
          <p14:tracePt t="103101" x="6146800" y="4838700"/>
          <p14:tracePt t="103185" x="6140450" y="4838700"/>
          <p14:tracePt t="103601" x="6127750" y="4838700"/>
          <p14:tracePt t="103610" x="6121400" y="4838700"/>
          <p14:tracePt t="103616" x="6115050" y="4838700"/>
          <p14:tracePt t="103625" x="6108700" y="4838700"/>
          <p14:tracePt t="103642" x="6089650" y="4838700"/>
          <p14:tracePt t="103658" x="6070600" y="4838700"/>
          <p14:tracePt t="103675" x="6038850" y="4838700"/>
          <p14:tracePt t="103692" x="5988050" y="4838700"/>
          <p14:tracePt t="103708" x="5956300" y="4838700"/>
          <p14:tracePt t="103725" x="5930900" y="4838700"/>
          <p14:tracePt t="103731" x="5911850" y="4838700"/>
          <p14:tracePt t="103742" x="5886450" y="4838700"/>
          <p14:tracePt t="103758" x="5873750" y="4838700"/>
          <p14:tracePt t="103775" x="5848350" y="4838700"/>
          <p14:tracePt t="103808" x="5835650" y="4838700"/>
          <p14:tracePt t="103825" x="5829300" y="4838700"/>
          <p14:tracePt t="103872" x="5822950" y="4838700"/>
          <p14:tracePt t="103937" x="5816600" y="4838700"/>
          <p14:tracePt t="103986" x="5810250" y="4838700"/>
          <p14:tracePt t="104001" x="5803900" y="4838700"/>
          <p14:tracePt t="104025" x="5797550" y="4838700"/>
          <p14:tracePt t="104136" x="5797550" y="4832350"/>
          <p14:tracePt t="105918" x="5848350" y="4832350"/>
          <p14:tracePt t="105924" x="5911850" y="4832350"/>
          <p14:tracePt t="105934" x="5962650" y="4832350"/>
          <p14:tracePt t="105942" x="6038850" y="4832350"/>
          <p14:tracePt t="105960" x="6242050" y="4832350"/>
          <p14:tracePt t="105976" x="6305550" y="4832350"/>
          <p14:tracePt t="105992" x="6432550" y="4832350"/>
          <p14:tracePt t="106009" x="6457950" y="4832350"/>
          <p14:tracePt t="106026" x="6483350" y="4826000"/>
          <p14:tracePt t="106043" x="6489700" y="4826000"/>
          <p14:tracePt t="106059" x="6502400" y="4826000"/>
          <p14:tracePt t="106076" x="6527800" y="4813300"/>
          <p14:tracePt t="106093" x="6565900" y="4806950"/>
          <p14:tracePt t="106109" x="6642100" y="4800600"/>
          <p14:tracePt t="106126" x="6750050" y="4800600"/>
          <p14:tracePt t="106142" x="6826250" y="4800600"/>
          <p14:tracePt t="106159" x="6870700" y="4800600"/>
          <p14:tracePt t="106176" x="6877050" y="4800600"/>
          <p14:tracePt t="106209" x="6883400" y="4794250"/>
          <p14:tracePt t="106249" x="6889750" y="4794250"/>
          <p14:tracePt t="106274" x="6902450" y="4787900"/>
          <p14:tracePt t="106309" x="6908800" y="4787900"/>
          <p14:tracePt t="106316" x="6915150" y="4781550"/>
          <p14:tracePt t="106349" x="6921500" y="4781550"/>
          <p14:tracePt t="106722" x="6908800" y="4781550"/>
          <p14:tracePt t="106729" x="6902450" y="4781550"/>
          <p14:tracePt t="106755" x="6896100" y="4781550"/>
          <p14:tracePt t="106770" x="6883400" y="4781550"/>
          <p14:tracePt t="106795" x="6877050" y="4775200"/>
          <p14:tracePt t="106810" x="6870700" y="4775200"/>
          <p14:tracePt t="106820" x="6864350" y="4775200"/>
          <p14:tracePt t="106829" x="6858000" y="4775200"/>
          <p14:tracePt t="106846" x="6851650" y="4775200"/>
          <p14:tracePt t="106868" x="6838950" y="4775200"/>
          <p14:tracePt t="107037" x="6845300" y="4775200"/>
          <p14:tracePt t="107044" x="6858000" y="4775200"/>
          <p14:tracePt t="107053" x="6877050" y="4775200"/>
          <p14:tracePt t="107058" x="6883400" y="4775200"/>
          <p14:tracePt t="107218" x="6858000" y="4775200"/>
          <p14:tracePt t="107227" x="6845300" y="4775200"/>
          <p14:tracePt t="107235" x="6819900" y="4775200"/>
          <p14:tracePt t="107252" x="6769100" y="4775200"/>
          <p14:tracePt t="107269" x="6731000" y="4775200"/>
          <p14:tracePt t="107285" x="6667500" y="4775200"/>
          <p14:tracePt t="107302" x="6623050" y="4775200"/>
          <p14:tracePt t="107318" x="6616700" y="4775200"/>
          <p14:tracePt t="107374" x="6642100" y="4775200"/>
          <p14:tracePt t="107381" x="6686550" y="4775200"/>
          <p14:tracePt t="107391" x="6737350" y="4775200"/>
          <p14:tracePt t="107402" x="6883400" y="4775200"/>
          <p14:tracePt t="107419" x="7010400" y="4775200"/>
          <p14:tracePt t="107436" x="7073900" y="4775200"/>
          <p14:tracePt t="107478" x="7302500" y="4775200"/>
          <p14:tracePt t="108367" x="7315200" y="4775200"/>
          <p14:tracePt t="108377" x="7321550" y="4768850"/>
          <p14:tracePt t="108388" x="7340600" y="4749800"/>
          <p14:tracePt t="108398" x="7353300" y="4730750"/>
          <p14:tracePt t="108415" x="7372350" y="4711700"/>
          <p14:tracePt t="108432" x="7391400" y="4673600"/>
          <p14:tracePt t="108449" x="7416800" y="4648200"/>
          <p14:tracePt t="108465" x="7454900" y="4597400"/>
          <p14:tracePt t="108482" x="7493000" y="4552950"/>
          <p14:tracePt t="108498" x="7518400" y="4514850"/>
          <p14:tracePt t="108515" x="7531100" y="4502150"/>
          <p14:tracePt t="108532" x="7537450" y="4489450"/>
          <p14:tracePt t="108548" x="7537450" y="4476750"/>
          <p14:tracePt t="108565" x="7537450" y="4470400"/>
          <p14:tracePt t="108582" x="7499350" y="4457700"/>
          <p14:tracePt t="108598" x="7372350" y="4451350"/>
          <p14:tracePt t="108615" x="7175500" y="4451350"/>
          <p14:tracePt t="108632" x="6915150" y="4451350"/>
          <p14:tracePt t="108651" x="6394450" y="4451350"/>
          <p14:tracePt t="108665" x="6000750" y="4451350"/>
          <p14:tracePt t="108682" x="5530850" y="4451350"/>
          <p14:tracePt t="108698" x="5029200" y="4451350"/>
          <p14:tracePt t="108715" x="4622800" y="4451350"/>
          <p14:tracePt t="108724" x="4502150" y="4451350"/>
          <p14:tracePt t="108732" x="4419600" y="4451350"/>
          <p14:tracePt t="108748" x="4324350" y="4451350"/>
          <p14:tracePt t="108765" x="4241800" y="4470400"/>
          <p14:tracePt t="108782" x="4165600" y="4489450"/>
          <p14:tracePt t="108799" x="4076700" y="4502150"/>
          <p14:tracePt t="108815" x="3924300" y="4521200"/>
          <p14:tracePt t="108832" x="3765550" y="4546600"/>
          <p14:tracePt t="108849" x="3581400" y="4552950"/>
          <p14:tracePt t="108866" x="3321050" y="4552950"/>
          <p14:tracePt t="108882" x="3149600" y="4552950"/>
          <p14:tracePt t="108899" x="3016250" y="4552950"/>
          <p14:tracePt t="108916" x="2952750" y="4552950"/>
          <p14:tracePt t="108932" x="2933700" y="4552950"/>
          <p14:tracePt t="109004" x="2921000" y="4559300"/>
          <p14:tracePt t="109012" x="2914650" y="4559300"/>
          <p14:tracePt t="109022" x="2901950" y="4559300"/>
          <p14:tracePt t="109032" x="2876550" y="4559300"/>
          <p14:tracePt t="109049" x="2819400" y="4559300"/>
          <p14:tracePt t="109065" x="2781300" y="4552950"/>
          <p14:tracePt t="109082" x="2698750" y="4540250"/>
          <p14:tracePt t="109099" x="2482850" y="4476750"/>
          <p14:tracePt t="109115" x="2076450" y="4362450"/>
          <p14:tracePt t="109132" x="1663700" y="4305300"/>
          <p14:tracePt t="109148" x="1536700" y="4305300"/>
          <p14:tracePt t="109165" x="1517650" y="4311650"/>
          <p14:tracePt t="109182" x="1555750" y="4349750"/>
          <p14:tracePt t="109199" x="1689100" y="4394200"/>
          <p14:tracePt t="109215" x="1854200" y="4425950"/>
          <p14:tracePt t="109221" x="1917700" y="4445000"/>
          <p14:tracePt t="109232" x="1993900" y="4470400"/>
          <p14:tracePt t="109249" x="2025650" y="4476750"/>
          <p14:tracePt t="109324" x="2012950" y="4476750"/>
          <p14:tracePt t="109331" x="1974850" y="4451350"/>
          <p14:tracePt t="109340" x="1949450" y="4432300"/>
          <p14:tracePt t="109349" x="1898650" y="4413250"/>
          <p14:tracePt t="109366" x="1873250" y="4406900"/>
          <p14:tracePt t="109382" x="1860550" y="4406900"/>
          <p14:tracePt t="109437" x="1847850" y="4406900"/>
          <p14:tracePt t="109446" x="1797050" y="4406900"/>
          <p14:tracePt t="109454" x="1758950" y="4406900"/>
          <p14:tracePt t="109466" x="1701800" y="4406900"/>
          <p14:tracePt t="109483" x="1511300" y="4381500"/>
          <p14:tracePt t="109499" x="1358900" y="4356100"/>
          <p14:tracePt t="109516" x="1238250" y="4324350"/>
          <p14:tracePt t="109533" x="1136650" y="4279900"/>
          <p14:tracePt t="109549" x="1085850" y="4273550"/>
          <p14:tracePt t="109566" x="1079500" y="4273550"/>
          <p14:tracePt t="109606" x="1143000" y="4273550"/>
          <p14:tracePt t="109616" x="1250950" y="4273550"/>
          <p14:tracePt t="109634" x="1587500" y="4273550"/>
          <p14:tracePt t="109649" x="2362200" y="4203700"/>
          <p14:tracePt t="109666" x="3073400" y="4203700"/>
          <p14:tracePt t="109682" x="3829050" y="4203700"/>
          <p14:tracePt t="109699" x="4432300" y="4203700"/>
          <p14:tracePt t="109716" x="4730750" y="4171950"/>
          <p14:tracePt t="109733" x="4813300" y="4159250"/>
          <p14:tracePt t="109790" x="4819650" y="4159250"/>
          <p14:tracePt t="109972" x="4826000" y="4159250"/>
          <p14:tracePt t="109988" x="4832350" y="4159250"/>
          <p14:tracePt t="110095" x="4819650" y="4159250"/>
          <p14:tracePt t="110101" x="4762500" y="4159250"/>
          <p14:tracePt t="110115" x="4711700" y="4159250"/>
          <p14:tracePt t="110130" x="4489450" y="4159250"/>
          <p14:tracePt t="110146" x="4362450" y="4159250"/>
          <p14:tracePt t="110163" x="4273550" y="4140200"/>
          <p14:tracePt t="110180" x="4222750" y="4140200"/>
          <p14:tracePt t="110196" x="4216400" y="4140200"/>
          <p14:tracePt t="110309" x="4222750" y="4146550"/>
          <p14:tracePt t="110326" x="4229100" y="4159250"/>
          <p14:tracePt t="110335" x="4241800" y="4171950"/>
          <p14:tracePt t="110347" x="4248150" y="4178300"/>
          <p14:tracePt t="110363" x="4273550" y="4229100"/>
          <p14:tracePt t="110380" x="4273550" y="4254500"/>
          <p14:tracePt t="110397" x="4273550" y="4273550"/>
          <p14:tracePt t="110413" x="4267200" y="4286250"/>
          <p14:tracePt t="110430" x="4254500" y="4298950"/>
          <p14:tracePt t="110447" x="4241800" y="4305300"/>
          <p14:tracePt t="110463" x="4235450" y="4305300"/>
          <p14:tracePt t="110582" x="4229100" y="4305300"/>
          <p14:tracePt t="110597" x="4229100" y="4298950"/>
          <p14:tracePt t="110623" x="4235450" y="4298950"/>
          <p14:tracePt t="111086" x="4241800" y="4298950"/>
          <p14:tracePt t="111101" x="4305300" y="4298950"/>
          <p14:tracePt t="111109" x="4362450" y="4305300"/>
          <p14:tracePt t="111118" x="4394200" y="4311650"/>
          <p14:tracePt t="111127" x="4438650" y="4318000"/>
          <p14:tracePt t="111144" x="4552950" y="4343400"/>
          <p14:tracePt t="111161" x="4660900" y="4343400"/>
          <p14:tracePt t="111178" x="4737100" y="4343400"/>
          <p14:tracePt t="111194" x="4756150" y="4343400"/>
          <p14:tracePt t="111429" x="4749800" y="4349750"/>
          <p14:tracePt t="111436" x="4730750" y="4356100"/>
          <p14:tracePt t="111443" x="4705350" y="4356100"/>
          <p14:tracePt t="111453" x="4673600" y="4356100"/>
          <p14:tracePt t="111469" x="4584700" y="4356100"/>
          <p14:tracePt t="111486" x="4521200" y="4356100"/>
          <p14:tracePt t="111503" x="4495800" y="4356100"/>
          <p14:tracePt t="111520" x="4476750" y="4356100"/>
          <p14:tracePt t="111750" x="4470400" y="4356100"/>
          <p14:tracePt t="111760" x="4457700" y="4356100"/>
          <p14:tracePt t="111768" x="4445000" y="4356100"/>
          <p14:tracePt t="111779" x="4425950" y="4356100"/>
          <p14:tracePt t="111792" x="4387850" y="4356100"/>
          <p14:tracePt t="111809" x="4292600" y="4356100"/>
          <p14:tracePt t="111826" x="4203700" y="4330700"/>
          <p14:tracePt t="111843" x="4171950" y="4330700"/>
          <p14:tracePt t="112095" x="4197350" y="4330700"/>
          <p14:tracePt t="112103" x="4248150" y="4330700"/>
          <p14:tracePt t="112112" x="4311650" y="4330700"/>
          <p14:tracePt t="112120" x="4394200" y="4330700"/>
          <p14:tracePt t="112136" x="4584700" y="4330700"/>
          <p14:tracePt t="112153" x="4806950" y="4330700"/>
          <p14:tracePt t="112170" x="4946650" y="4330700"/>
          <p14:tracePt t="112186" x="4965700" y="4330700"/>
          <p14:tracePt t="112236" x="4959350" y="4330700"/>
          <p14:tracePt t="112244" x="4953000" y="4330700"/>
          <p14:tracePt t="112253" x="4933950" y="4330700"/>
          <p14:tracePt t="112269" x="4927600" y="4330700"/>
          <p14:tracePt t="112374" x="4959350" y="4324350"/>
          <p14:tracePt t="112381" x="5041900" y="4324350"/>
          <p14:tracePt t="112391" x="5187950" y="4324350"/>
          <p14:tracePt t="112403" x="5727700" y="4324350"/>
          <p14:tracePt t="112420" x="6400800" y="4311650"/>
          <p14:tracePt t="112436" x="6654800" y="4311650"/>
          <p14:tracePt t="112470" x="6915150" y="4286250"/>
          <p14:tracePt t="112509" x="6908800" y="4286250"/>
          <p14:tracePt t="112520" x="6883400" y="4279900"/>
          <p14:tracePt t="112537" x="6864350" y="4279900"/>
          <p14:tracePt t="112591" x="6870700" y="4279900"/>
          <p14:tracePt t="112600" x="6896100" y="4279900"/>
          <p14:tracePt t="112608" x="6908800" y="4279900"/>
          <p14:tracePt t="112621" x="6927850" y="4279900"/>
          <p14:tracePt t="112840" x="6940550" y="4279900"/>
          <p14:tracePt t="112847" x="7029450" y="4298950"/>
          <p14:tracePt t="112857" x="7131050" y="4298950"/>
          <p14:tracePt t="112864" x="7239000" y="4298950"/>
          <p14:tracePt t="112881" x="7454900" y="4298950"/>
          <p14:tracePt t="112898" x="7677150" y="4298950"/>
          <p14:tracePt t="112916" x="7842250" y="4298950"/>
          <p14:tracePt t="112931" x="7867650" y="4298950"/>
          <p14:tracePt t="113165" x="7867650" y="4305300"/>
          <p14:tracePt t="113180" x="7861300" y="4305300"/>
          <p14:tracePt t="113195" x="7854950" y="4305300"/>
          <p14:tracePt t="113237" x="7848600" y="4305300"/>
          <p14:tracePt t="113244" x="7842250" y="4305300"/>
          <p14:tracePt t="113255" x="7823200" y="4318000"/>
          <p14:tracePt t="113272" x="7791450" y="4318000"/>
          <p14:tracePt t="113289" x="7715250" y="4324350"/>
          <p14:tracePt t="113305" x="7613650" y="4343400"/>
          <p14:tracePt t="113322" x="7588250" y="4343400"/>
          <p14:tracePt t="113339" x="7581900" y="4343400"/>
          <p14:tracePt t="113504" x="7600950" y="4343400"/>
          <p14:tracePt t="113513" x="7632700" y="4343400"/>
          <p14:tracePt t="113523" x="7670800" y="4343400"/>
          <p14:tracePt t="113545" x="7867650" y="4343400"/>
          <p14:tracePt t="113561" x="7962900" y="4343400"/>
          <p14:tracePt t="113578" x="8013700" y="4343400"/>
          <p14:tracePt t="113594" x="8039100" y="4343400"/>
          <p14:tracePt t="113656" x="8045450" y="4343400"/>
          <p14:tracePt t="113666" x="8039100" y="4343400"/>
          <p14:tracePt t="113674" x="8020050" y="4343400"/>
          <p14:tracePt t="113683" x="8001000" y="4343400"/>
          <p14:tracePt t="113695" x="7975600" y="4343400"/>
          <p14:tracePt t="113711" x="7956550" y="4343400"/>
          <p14:tracePt t="113864" x="7981950" y="4349750"/>
          <p14:tracePt t="113870" x="7994650" y="4349750"/>
          <p14:tracePt t="113878" x="8020050" y="4349750"/>
          <p14:tracePt t="113895" x="8070850" y="4349750"/>
          <p14:tracePt t="113911" x="8140700" y="4349750"/>
          <p14:tracePt t="113928" x="8223250" y="4349750"/>
          <p14:tracePt t="113945" x="8324850" y="4349750"/>
          <p14:tracePt t="113961" x="8388350" y="4349750"/>
          <p14:tracePt t="113978" x="8445500" y="4349750"/>
          <p14:tracePt t="113995" x="8483600" y="4349750"/>
          <p14:tracePt t="114012" x="8515350" y="4349750"/>
          <p14:tracePt t="114045" x="8528050" y="4349750"/>
          <p14:tracePt t="114072" x="8534400" y="4349750"/>
          <p14:tracePt t="114099" x="8547100" y="4349750"/>
          <p14:tracePt t="114106" x="8553450" y="4349750"/>
          <p14:tracePt t="114115" x="8559800" y="4349750"/>
          <p14:tracePt t="114128" x="8572500" y="4349750"/>
          <p14:tracePt t="114145" x="8597900" y="4349750"/>
          <p14:tracePt t="114161" x="8642350" y="4349750"/>
          <p14:tracePt t="114178" x="8712200" y="4349750"/>
          <p14:tracePt t="114195" x="8883650" y="4349750"/>
          <p14:tracePt t="114211" x="8978900" y="4349750"/>
          <p14:tracePt t="114228" x="9055100" y="4349750"/>
          <p14:tracePt t="114245" x="9112250" y="4349750"/>
          <p14:tracePt t="114261" x="9156700" y="4349750"/>
          <p14:tracePt t="114278" x="9220200" y="4349750"/>
          <p14:tracePt t="114295" x="9296400" y="4349750"/>
          <p14:tracePt t="114312" x="9417050" y="4349750"/>
          <p14:tracePt t="114328" x="9531350" y="4349750"/>
          <p14:tracePt t="114345" x="9607550" y="4349750"/>
          <p14:tracePt t="114362" x="9658350" y="4349750"/>
          <p14:tracePt t="114378" x="9677400" y="4349750"/>
          <p14:tracePt t="114437" x="9683750" y="4349750"/>
          <p14:tracePt t="114478" x="9690100" y="4349750"/>
          <p14:tracePt t="114486" x="9702800" y="4349750"/>
          <p14:tracePt t="114502" x="9715500" y="4349750"/>
          <p14:tracePt t="114512" x="9728200" y="4349750"/>
          <p14:tracePt t="114529" x="9766300" y="4349750"/>
          <p14:tracePt t="114545" x="9798050" y="4349750"/>
          <p14:tracePt t="114562" x="9817100" y="4343400"/>
          <p14:tracePt t="114579" x="9823450" y="4343400"/>
          <p14:tracePt t="114752" x="9810750" y="4343400"/>
          <p14:tracePt t="114759" x="9779000" y="4343400"/>
          <p14:tracePt t="114767" x="9759950" y="4343400"/>
          <p14:tracePt t="114784" x="9702800" y="4330700"/>
          <p14:tracePt t="114801" x="9639300" y="4324350"/>
          <p14:tracePt t="114817" x="9601200" y="4318000"/>
          <p14:tracePt t="114834" x="9594850" y="4318000"/>
          <p14:tracePt t="114970" x="9582150" y="4318000"/>
          <p14:tracePt t="114987" x="9575800" y="4318000"/>
          <p14:tracePt t="114996" x="9569450" y="4318000"/>
          <p14:tracePt t="115005" x="9556750" y="4318000"/>
          <p14:tracePt t="115018" x="9537700" y="4311650"/>
          <p14:tracePt t="115035" x="9505950" y="4298950"/>
          <p14:tracePt t="115052" x="9474200" y="4298950"/>
          <p14:tracePt t="115084" x="9467850" y="4298950"/>
          <p14:tracePt t="115978" x="9448800" y="4298950"/>
          <p14:tracePt t="115985" x="9417050" y="4298950"/>
          <p14:tracePt t="115994" x="9347200" y="4298950"/>
          <p14:tracePt t="116007" x="9137650" y="4298950"/>
          <p14:tracePt t="116024" x="8845550" y="4298950"/>
          <p14:tracePt t="116040" x="8559800" y="4298950"/>
          <p14:tracePt t="116057" x="8350250" y="4298950"/>
          <p14:tracePt t="116074" x="8235950" y="4298950"/>
          <p14:tracePt t="116091" x="8178800" y="4305300"/>
          <p14:tracePt t="116150" x="8172450" y="4305300"/>
          <p14:tracePt t="116165" x="8159750" y="4311650"/>
          <p14:tracePt t="116181" x="8153400" y="4311650"/>
          <p14:tracePt t="116189" x="8140700" y="4311650"/>
          <p14:tracePt t="116221" x="8134350" y="4311650"/>
          <p14:tracePt t="116229" x="8128000" y="4311650"/>
          <p14:tracePt t="116238" x="8121650" y="4311650"/>
          <p14:tracePt t="116246" x="8102600" y="4311650"/>
          <p14:tracePt t="116257" x="8070850" y="4311650"/>
          <p14:tracePt t="116274" x="7981950" y="4311650"/>
          <p14:tracePt t="116290" x="7848600" y="4311650"/>
          <p14:tracePt t="116307" x="7607300" y="4311650"/>
          <p14:tracePt t="116324" x="7258050" y="4311650"/>
          <p14:tracePt t="116341" x="6527800" y="4311650"/>
          <p14:tracePt t="116357" x="6242050" y="4311650"/>
          <p14:tracePt t="116374" x="6064250" y="4330700"/>
          <p14:tracePt t="116390" x="5975350" y="4349750"/>
          <p14:tracePt t="116407" x="5924550" y="4349750"/>
          <p14:tracePt t="116424" x="5899150" y="4362450"/>
          <p14:tracePt t="116457" x="5892800" y="4362450"/>
          <p14:tracePt t="116474" x="5880100" y="4368800"/>
          <p14:tracePt t="116490" x="5829300" y="4381500"/>
          <p14:tracePt t="116507" x="5746750" y="4394200"/>
          <p14:tracePt t="116524" x="5664200" y="4406900"/>
          <p14:tracePt t="116540" x="5588000" y="4413250"/>
          <p14:tracePt t="116557" x="5492750" y="4419600"/>
          <p14:tracePt t="116574" x="5416550" y="4419600"/>
          <p14:tracePt t="116590" x="5340350" y="4419600"/>
          <p14:tracePt t="116607" x="5276850" y="4419600"/>
          <p14:tracePt t="116624" x="5251450" y="4432300"/>
          <p14:tracePt t="116641" x="5245100" y="4432300"/>
          <p14:tracePt t="116723" x="5232400" y="4432300"/>
          <p14:tracePt t="116730" x="5207000" y="4432300"/>
          <p14:tracePt t="116741" x="5187950" y="4432300"/>
          <p14:tracePt t="116757" x="5105400" y="4432300"/>
          <p14:tracePt t="116774" x="5035550" y="4432300"/>
          <p14:tracePt t="116791" x="4959350" y="4432300"/>
          <p14:tracePt t="116807" x="4876800" y="4432300"/>
          <p14:tracePt t="116824" x="4781550" y="4425950"/>
          <p14:tracePt t="116841" x="4711700" y="4419600"/>
          <p14:tracePt t="116857" x="4673600" y="4419600"/>
          <p14:tracePt t="116874" x="4660900" y="4419600"/>
          <p14:tracePt t="116920" x="4654550" y="4419600"/>
          <p14:tracePt t="116929" x="4648200" y="4419600"/>
          <p14:tracePt t="116941" x="4635500" y="4419600"/>
          <p14:tracePt t="116958" x="4610100" y="4413250"/>
          <p14:tracePt t="116974" x="4597400" y="4406900"/>
          <p14:tracePt t="116991" x="4591050" y="4400550"/>
          <p14:tracePt t="117008" x="4559300" y="4394200"/>
          <p14:tracePt t="117024" x="4483100" y="4375150"/>
          <p14:tracePt t="117041" x="4406900" y="4368800"/>
          <p14:tracePt t="117057" x="4343400" y="4362450"/>
          <p14:tracePt t="117074" x="4318000" y="4362450"/>
          <p14:tracePt t="117231" x="4318000" y="4356100"/>
          <p14:tracePt t="117255" x="4324350" y="4356100"/>
          <p14:tracePt t="117265" x="4330700" y="4349750"/>
          <p14:tracePt t="117281" x="4337050" y="4349750"/>
          <p14:tracePt t="117287" x="4343400" y="4349750"/>
          <p14:tracePt t="117297" x="4349750" y="4349750"/>
          <p14:tracePt t="117308" x="4362450" y="4343400"/>
          <p14:tracePt t="117325" x="4470400" y="4337050"/>
          <p14:tracePt t="117341" x="4597400" y="4311650"/>
          <p14:tracePt t="117358" x="4768850" y="4286250"/>
          <p14:tracePt t="117375" x="4940300" y="4260850"/>
          <p14:tracePt t="117391" x="5092700" y="4241800"/>
          <p14:tracePt t="117408" x="5226050" y="4216400"/>
          <p14:tracePt t="117425" x="5353050" y="4210050"/>
          <p14:tracePt t="117441" x="5499100" y="4210050"/>
          <p14:tracePt t="117474" x="5797550" y="4210050"/>
          <p14:tracePt t="117491" x="5911850" y="4210050"/>
          <p14:tracePt t="117508" x="6000750" y="4210050"/>
          <p14:tracePt t="117525" x="6038850" y="4210050"/>
          <p14:tracePt t="117633" x="6057900" y="4210050"/>
          <p14:tracePt t="117641" x="6083300" y="4210050"/>
          <p14:tracePt t="117650" x="6115050" y="4210050"/>
          <p14:tracePt t="117658" x="6165850" y="4210050"/>
          <p14:tracePt t="117675" x="6242050" y="4210050"/>
          <p14:tracePt t="117691" x="6299200" y="4210050"/>
          <p14:tracePt t="117709" x="6362700" y="4210050"/>
          <p14:tracePt t="117725" x="6375400" y="4210050"/>
          <p14:tracePt t="118041" x="6362700" y="4210050"/>
          <p14:tracePt t="118050" x="6350000" y="4222750"/>
          <p14:tracePt t="118060" x="6324600" y="4229100"/>
          <p14:tracePt t="118067" x="6305550" y="4235450"/>
          <p14:tracePt t="118083" x="6223000" y="4254500"/>
          <p14:tracePt t="118100" x="6102350" y="4260850"/>
          <p14:tracePt t="118117" x="6013450" y="4286250"/>
          <p14:tracePt t="118133" x="5930900" y="4286250"/>
          <p14:tracePt t="118150" x="5683250" y="4286250"/>
          <p14:tracePt t="118166" x="5435600" y="4286250"/>
          <p14:tracePt t="118183" x="5175250" y="4286250"/>
          <p14:tracePt t="118200" x="4991100" y="4286250"/>
          <p14:tracePt t="118216" x="4914900" y="4286250"/>
          <p14:tracePt t="118233" x="4902200" y="4292600"/>
          <p14:tracePt t="118363" x="4889500" y="4292600"/>
          <p14:tracePt t="118369" x="4870450" y="4292600"/>
          <p14:tracePt t="118384" x="4794250" y="4298950"/>
          <p14:tracePt t="118401" x="4667250" y="4298950"/>
          <p14:tracePt t="118417" x="4508500" y="4298950"/>
          <p14:tracePt t="118434" x="4394200" y="4298950"/>
          <p14:tracePt t="118450" x="4337050" y="4298950"/>
          <p14:tracePt t="118467" x="4330700" y="4298950"/>
          <p14:tracePt t="118646" x="4330700" y="4305300"/>
          <p14:tracePt t="118670" x="4330700" y="4311650"/>
          <p14:tracePt t="118679" x="4337050" y="4318000"/>
          <p14:tracePt t="118689" x="4349750" y="4324350"/>
          <p14:tracePt t="118700" x="4368800" y="4330700"/>
          <p14:tracePt t="118719" x="4464050" y="4349750"/>
          <p14:tracePt t="118734" x="4578350" y="4349750"/>
          <p14:tracePt t="118750" x="4699000" y="4349750"/>
          <p14:tracePt t="118767" x="4838700" y="4349750"/>
          <p14:tracePt t="118784" x="4953000" y="4349750"/>
          <p14:tracePt t="118800" x="5080000" y="4349750"/>
          <p14:tracePt t="118817" x="5200650" y="4349750"/>
          <p14:tracePt t="118834" x="5334000" y="4349750"/>
          <p14:tracePt t="118850" x="5461000" y="4349750"/>
          <p14:tracePt t="118867" x="5588000" y="4349750"/>
          <p14:tracePt t="118884" x="5715000" y="4349750"/>
          <p14:tracePt t="118900" x="5816600" y="4349750"/>
          <p14:tracePt t="118917" x="5943600" y="4349750"/>
          <p14:tracePt t="118934" x="6026150" y="4349750"/>
          <p14:tracePt t="118951" x="6134100" y="4349750"/>
          <p14:tracePt t="118967" x="6254750" y="4349750"/>
          <p14:tracePt t="118984" x="6381750" y="4349750"/>
          <p14:tracePt t="119001" x="6496050" y="4349750"/>
          <p14:tracePt t="119017" x="6616700" y="4349750"/>
          <p14:tracePt t="119034" x="6718300" y="4349750"/>
          <p14:tracePt t="119051" x="6819900" y="4349750"/>
          <p14:tracePt t="119067" x="6902450" y="4349750"/>
          <p14:tracePt t="119084" x="6978650" y="4349750"/>
          <p14:tracePt t="119101" x="7067550" y="4349750"/>
          <p14:tracePt t="119118" x="7162800" y="4349750"/>
          <p14:tracePt t="119134" x="7213600" y="4349750"/>
          <p14:tracePt t="119151" x="7277100" y="4349750"/>
          <p14:tracePt t="119167" x="7340600" y="4349750"/>
          <p14:tracePt t="119184" x="7435850" y="4349750"/>
          <p14:tracePt t="119200" x="7556500" y="4349750"/>
          <p14:tracePt t="119217" x="7670800" y="4349750"/>
          <p14:tracePt t="119234" x="7778750" y="4349750"/>
          <p14:tracePt t="119251" x="7905750" y="4349750"/>
          <p14:tracePt t="119256" x="7975600" y="4349750"/>
          <p14:tracePt t="119267" x="8051800" y="4349750"/>
          <p14:tracePt t="119284" x="8223250" y="4349750"/>
          <p14:tracePt t="119301" x="8382000" y="4349750"/>
          <p14:tracePt t="119319" x="8547100" y="4349750"/>
          <p14:tracePt t="119335" x="8788400" y="4349750"/>
          <p14:tracePt t="119351" x="8940800" y="4349750"/>
          <p14:tracePt t="119368" x="9074150" y="4349750"/>
          <p14:tracePt t="119384" x="9201150" y="4349750"/>
          <p14:tracePt t="119401" x="9353550" y="4349750"/>
          <p14:tracePt t="119418" x="9480550" y="4349750"/>
          <p14:tracePt t="119434" x="9575800" y="4349750"/>
          <p14:tracePt t="119451" x="9594850" y="4349750"/>
          <p14:tracePt t="119467" x="9607550" y="4349750"/>
          <p14:tracePt t="119569" x="9613900" y="4349750"/>
          <p14:tracePt t="119649" x="9626600" y="4349750"/>
          <p14:tracePt t="121176" x="9632950" y="4349750"/>
          <p14:tracePt t="121191" x="9620250" y="4356100"/>
          <p14:tracePt t="121200" x="9575800" y="4375150"/>
          <p14:tracePt t="121208" x="9486900" y="4413250"/>
          <p14:tracePt t="121216" x="9372600" y="4457700"/>
          <p14:tracePt t="121233" x="9048750" y="4546600"/>
          <p14:tracePt t="121250" x="8401050" y="4737100"/>
          <p14:tracePt t="121267" x="7683500" y="4889500"/>
          <p14:tracePt t="121275" x="7245350" y="4953000"/>
          <p14:tracePt t="121283" x="6781800" y="4997450"/>
          <p14:tracePt t="121300" x="5899150" y="5124450"/>
          <p14:tracePt t="121317" x="5130800" y="5213350"/>
          <p14:tracePt t="121333" x="4438650" y="5232400"/>
          <p14:tracePt t="121350" x="4051300" y="5232400"/>
          <p14:tracePt t="121367" x="3790950" y="5257800"/>
          <p14:tracePt t="121383" x="3581400" y="5302250"/>
          <p14:tracePt t="121400" x="3473450" y="5308600"/>
          <p14:tracePt t="121418" x="3384550" y="5334000"/>
          <p14:tracePt t="121434" x="3308350" y="5340350"/>
          <p14:tracePt t="121450" x="3200400" y="5353050"/>
          <p14:tracePt t="121467" x="3067050" y="5372100"/>
          <p14:tracePt t="121484" x="2901950" y="5391150"/>
          <p14:tracePt t="121500" x="2730500" y="5397500"/>
          <p14:tracePt t="121517" x="2540000" y="5416550"/>
          <p14:tracePt t="121535" x="2362200" y="5422900"/>
          <p14:tracePt t="121550" x="2190750" y="5422900"/>
          <p14:tracePt t="121567" x="2032000" y="5422900"/>
          <p14:tracePt t="121584" x="1981200" y="5422900"/>
          <p14:tracePt t="121600" x="1955800" y="5422900"/>
          <p14:tracePt t="121617" x="1949450" y="5422900"/>
          <p14:tracePt t="121634" x="1930400" y="5422900"/>
          <p14:tracePt t="121650" x="1917700" y="5422900"/>
          <p14:tracePt t="121667" x="1898650" y="5422900"/>
          <p14:tracePt t="121684" x="1885950" y="5422900"/>
          <p14:tracePt t="121700" x="1873250" y="5422900"/>
          <p14:tracePt t="121717" x="1847850" y="5422900"/>
          <p14:tracePt t="121734" x="1790700" y="5422900"/>
          <p14:tracePt t="121752" x="1676400" y="5403850"/>
          <p14:tracePt t="121767" x="1631950" y="5403850"/>
          <p14:tracePt t="121784" x="1619250" y="5397500"/>
          <p14:tracePt t="121801" x="1612900" y="5391150"/>
          <p14:tracePt t="121972" x="1606550" y="5391150"/>
          <p14:tracePt t="122324" x="1593850" y="5384800"/>
          <p14:tracePt t="122339" x="1574800" y="5384800"/>
          <p14:tracePt t="122350" x="1555750" y="5384800"/>
          <p14:tracePt t="122361" x="1549400" y="5384800"/>
          <p14:tracePt t="122373" x="1536700" y="5384800"/>
          <p14:tracePt t="122390" x="1530350" y="5384800"/>
          <p14:tracePt t="122643" x="1524000" y="5384800"/>
          <p14:tracePt t="122650" x="1517650" y="5384800"/>
          <p14:tracePt t="122674" x="1504950" y="5384800"/>
          <p14:tracePt t="122683" x="1498600" y="5384800"/>
          <p14:tracePt t="122698" x="1479550" y="5384800"/>
          <p14:tracePt t="122714" x="1466850" y="5384800"/>
          <p14:tracePt t="122723" x="1460500" y="5384800"/>
          <p14:tracePt t="122734" x="1447800" y="5384800"/>
          <p14:tracePt t="122750" x="1435100" y="5384800"/>
          <p14:tracePt t="122906" x="1466850" y="5384800"/>
          <p14:tracePt t="122913" x="1530350" y="5384800"/>
          <p14:tracePt t="122923" x="1606550" y="5384800"/>
          <p14:tracePt t="122934" x="1708150" y="5384800"/>
          <p14:tracePt t="122951" x="1987550" y="5384800"/>
          <p14:tracePt t="122969" x="2489200" y="5384800"/>
          <p14:tracePt t="122984" x="2698750" y="5384800"/>
          <p14:tracePt t="123001" x="2794000" y="5384800"/>
          <p14:tracePt t="123017" x="2813050" y="5384800"/>
          <p14:tracePt t="123176" x="2819400" y="5384800"/>
          <p14:tracePt t="123185" x="2825750" y="5384800"/>
          <p14:tracePt t="123193" x="2832100" y="5384800"/>
          <p14:tracePt t="123209" x="2844800" y="5384800"/>
          <p14:tracePt t="123217" x="2851150" y="5384800"/>
          <p14:tracePt t="123395" x="2857500" y="5384800"/>
          <p14:tracePt t="123404" x="2863850" y="5378450"/>
          <p14:tracePt t="123410" x="2870200" y="5378450"/>
          <p14:tracePt t="123427" x="2882900" y="5372100"/>
          <p14:tracePt t="123440" x="2901950" y="5365750"/>
          <p14:tracePt t="123456" x="2940050" y="5365750"/>
          <p14:tracePt t="123473" x="2965450" y="5365750"/>
          <p14:tracePt t="123490" x="3003550" y="5365750"/>
          <p14:tracePt t="123507" x="3041650" y="5365750"/>
          <p14:tracePt t="123523" x="3067050" y="5365750"/>
          <p14:tracePt t="123540" x="3098800" y="5359400"/>
          <p14:tracePt t="123557" x="3117850" y="5359400"/>
          <p14:tracePt t="123615" x="3124200" y="5353050"/>
          <p14:tracePt t="123930" x="3130550" y="5353050"/>
          <p14:tracePt t="123938" x="3143250" y="5353050"/>
          <p14:tracePt t="123945" x="3149600" y="5353050"/>
          <p14:tracePt t="123954" x="3168650" y="5353050"/>
          <p14:tracePt t="123971" x="3225800" y="5353050"/>
          <p14:tracePt t="123988" x="3289300" y="5353050"/>
          <p14:tracePt t="124004" x="3352800" y="5353050"/>
          <p14:tracePt t="124021" x="3397250" y="5353050"/>
          <p14:tracePt t="124038" x="3454400" y="5334000"/>
          <p14:tracePt t="124054" x="3492500" y="5334000"/>
          <p14:tracePt t="124072" x="3549650" y="5321300"/>
          <p14:tracePt t="124088" x="3568700" y="5321300"/>
          <p14:tracePt t="124201" x="3575050" y="5321300"/>
          <p14:tracePt t="124210" x="3587750" y="5321300"/>
          <p14:tracePt t="124217" x="3613150" y="5321300"/>
          <p14:tracePt t="124226" x="3632200" y="5321300"/>
          <p14:tracePt t="124238" x="3663950" y="5321300"/>
          <p14:tracePt t="124255" x="3746500" y="5321300"/>
          <p14:tracePt t="124272" x="3962400" y="5321300"/>
          <p14:tracePt t="124288" x="4032250" y="5321300"/>
          <p14:tracePt t="124305" x="4152900" y="5321300"/>
          <p14:tracePt t="124321" x="4178300" y="5321300"/>
          <p14:tracePt t="124382" x="4184650" y="5321300"/>
          <p14:tracePt t="124389" x="4197350" y="5321300"/>
          <p14:tracePt t="124397" x="4210050" y="5321300"/>
          <p14:tracePt t="124405" x="4235450" y="5321300"/>
          <p14:tracePt t="124422" x="4286250" y="5321300"/>
          <p14:tracePt t="124438" x="4394200" y="5321300"/>
          <p14:tracePt t="124457" x="4521200" y="5321300"/>
          <p14:tracePt t="124473" x="4692650" y="5321300"/>
          <p14:tracePt t="124489" x="4819650" y="5321300"/>
          <p14:tracePt t="124505" x="4908550" y="5321300"/>
          <p14:tracePt t="124522" x="4927600" y="5321300"/>
          <p14:tracePt t="125170" x="4895850" y="5321300"/>
          <p14:tracePt t="125177" x="4806950" y="5321300"/>
          <p14:tracePt t="125185" x="4699000" y="5340350"/>
          <p14:tracePt t="125195" x="4572000" y="5353050"/>
          <p14:tracePt t="125212" x="4222750" y="5353050"/>
          <p14:tracePt t="125228" x="3854450" y="5353050"/>
          <p14:tracePt t="125245" x="3505200" y="5353050"/>
          <p14:tracePt t="125262" x="3276600" y="5353050"/>
          <p14:tracePt t="125279" x="3067050" y="5353050"/>
          <p14:tracePt t="125287" x="2990850" y="5353050"/>
          <p14:tracePt t="125295" x="2927350" y="5353050"/>
          <p14:tracePt t="125312" x="2832100" y="5353050"/>
          <p14:tracePt t="125329" x="2768600" y="5353050"/>
          <p14:tracePt t="125345" x="2692400" y="5353050"/>
          <p14:tracePt t="125362" x="2647950" y="5353050"/>
          <p14:tracePt t="125378" x="2590800" y="5353050"/>
          <p14:tracePt t="125395" x="2552700" y="5353050"/>
          <p14:tracePt t="125412" x="2520950" y="5353050"/>
          <p14:tracePt t="125445" x="2508250" y="5353050"/>
          <p14:tracePt t="125462" x="2501900" y="5353050"/>
          <p14:tracePt t="125479" x="2457450" y="5353050"/>
          <p14:tracePt t="125496" x="2406650" y="5353050"/>
          <p14:tracePt t="125513" x="2305050" y="5353050"/>
          <p14:tracePt t="125531" x="2260600" y="5353050"/>
          <p14:tracePt t="125545" x="2254250" y="5353050"/>
          <p14:tracePt t="125614" x="2247900" y="5353050"/>
          <p14:tracePt t="125621" x="2235200" y="5353050"/>
          <p14:tracePt t="125630" x="2228850" y="5353050"/>
          <p14:tracePt t="125671" x="2222500" y="5353050"/>
          <p14:tracePt t="125709" x="2216150" y="5353050"/>
          <p14:tracePt t="125725" x="2209800" y="5353050"/>
          <p14:tracePt t="125742" x="2197100" y="5353050"/>
          <p14:tracePt t="125834" x="2190750" y="5353050"/>
          <p14:tracePt t="125841" x="2184400" y="5353050"/>
          <p14:tracePt t="125851" x="2178050" y="5353050"/>
          <p14:tracePt t="125867" x="2165350" y="5353050"/>
          <p14:tracePt t="125879" x="2159000" y="5353050"/>
          <p14:tracePt t="125896" x="2152650" y="5353050"/>
          <p14:tracePt t="125914" x="2139950" y="5353050"/>
          <p14:tracePt t="125958" x="2133600" y="5353050"/>
          <p14:tracePt t="125983" x="2127250" y="5353050"/>
          <p14:tracePt t="125998" x="2120900" y="5353050"/>
          <p14:tracePt t="126014" x="2114550" y="5359400"/>
          <p14:tracePt t="126093" x="2108200" y="5359400"/>
          <p14:tracePt t="126103" x="2101850" y="5359400"/>
          <p14:tracePt t="126113" x="2095500" y="5359400"/>
          <p14:tracePt t="126129" x="2089150" y="5359400"/>
          <p14:tracePt t="126163" x="2082800" y="5359400"/>
          <p14:tracePt t="126178" x="2070100" y="5359400"/>
          <p14:tracePt t="126510" x="2063750" y="5365750"/>
          <p14:tracePt t="126527" x="2057400" y="5365750"/>
          <p14:tracePt t="126573" x="2051050" y="5372100"/>
          <p14:tracePt t="126583" x="2044700" y="5372100"/>
          <p14:tracePt t="126590" x="2032000" y="5372100"/>
          <p14:tracePt t="126602" x="2012950" y="5372100"/>
          <p14:tracePt t="126619" x="1993900" y="5378450"/>
          <p14:tracePt t="126635" x="1974850" y="5378450"/>
          <p14:tracePt t="126652" x="1955800" y="5384800"/>
          <p14:tracePt t="126668" x="1924050" y="5384800"/>
          <p14:tracePt t="126685" x="1892300" y="5397500"/>
          <p14:tracePt t="126702" x="1873250" y="5397500"/>
          <p14:tracePt t="126719" x="1854200" y="5397500"/>
          <p14:tracePt t="126777" x="1841500" y="5397500"/>
          <p14:tracePt t="126791" x="1835150" y="5397500"/>
          <p14:tracePt t="126807" x="1816100" y="5397500"/>
          <p14:tracePt t="126814" x="1809750" y="5397500"/>
          <p14:tracePt t="126824" x="1790700" y="5397500"/>
          <p14:tracePt t="126836" x="1746250" y="5397500"/>
          <p14:tracePt t="126852" x="1682750" y="5397500"/>
          <p14:tracePt t="126869" x="1619250" y="5397500"/>
          <p14:tracePt t="126886" x="1574800" y="5397500"/>
          <p14:tracePt t="126902" x="1530350" y="5397500"/>
          <p14:tracePt t="126919" x="1504950" y="5397500"/>
          <p14:tracePt t="126935" x="1485900" y="5397500"/>
          <p14:tracePt t="126952" x="1473200" y="5397500"/>
          <p14:tracePt t="126969" x="1460500" y="5397500"/>
          <p14:tracePt t="126985" x="1428750" y="5397500"/>
          <p14:tracePt t="127019" x="1416050" y="5391150"/>
          <p14:tracePt t="127035" x="1403350" y="5384800"/>
          <p14:tracePt t="127052" x="1371600" y="5372100"/>
          <p14:tracePt t="127069" x="1352550" y="5365750"/>
          <p14:tracePt t="127086" x="1327150" y="5340350"/>
          <p14:tracePt t="127102" x="1308100" y="5334000"/>
          <p14:tracePt t="127119" x="1295400" y="5314950"/>
          <p14:tracePt t="127135" x="1282700" y="5302250"/>
          <p14:tracePt t="127152" x="1263650" y="5276850"/>
          <p14:tracePt t="127169" x="1250950" y="5264150"/>
          <p14:tracePt t="127185" x="1244600" y="5257800"/>
          <p14:tracePt t="127202" x="1238250" y="5238750"/>
          <p14:tracePt t="127235" x="1238250" y="5226050"/>
          <p14:tracePt t="127252" x="1238250" y="5219700"/>
          <p14:tracePt t="127269" x="1238250" y="5213350"/>
          <p14:tracePt t="127286" x="1238250" y="5200650"/>
          <p14:tracePt t="127302" x="1231900" y="5187950"/>
          <p14:tracePt t="127349" x="1231900" y="5181600"/>
          <p14:tracePt t="127366" x="1231900" y="5175250"/>
          <p14:tracePt t="127375" x="1231900" y="5168900"/>
          <p14:tracePt t="127391" x="1231900" y="5149850"/>
          <p14:tracePt t="127403" x="1231900" y="5143500"/>
          <p14:tracePt t="127419" x="1231900" y="5124450"/>
          <p14:tracePt t="127436" x="1231900" y="5118100"/>
          <p14:tracePt t="127470" x="1244600" y="5086350"/>
          <p14:tracePt t="127486" x="1257300" y="5060950"/>
          <p14:tracePt t="127502" x="1276350" y="5035550"/>
          <p14:tracePt t="127519" x="1289050" y="5016500"/>
          <p14:tracePt t="127536" x="1308100" y="5003800"/>
          <p14:tracePt t="127553" x="1314450" y="4991100"/>
          <p14:tracePt t="127569" x="1327150" y="4984750"/>
          <p14:tracePt t="127587" x="1358900" y="4965700"/>
          <p14:tracePt t="127603" x="1384300" y="4959350"/>
          <p14:tracePt t="127619" x="1397000" y="4946650"/>
          <p14:tracePt t="127636" x="1409700" y="4940300"/>
          <p14:tracePt t="127653" x="1435100" y="4927600"/>
          <p14:tracePt t="127670" x="1441450" y="4921250"/>
          <p14:tracePt t="127686" x="1460500" y="4914900"/>
          <p14:tracePt t="127703" x="1466850" y="4908550"/>
          <p14:tracePt t="127719" x="1492250" y="4902200"/>
          <p14:tracePt t="127736" x="1511300" y="4895850"/>
          <p14:tracePt t="127753" x="1543050" y="4889500"/>
          <p14:tracePt t="127770" x="1600200" y="4883150"/>
          <p14:tracePt t="127786" x="1657350" y="4876800"/>
          <p14:tracePt t="127803" x="1701800" y="4870450"/>
          <p14:tracePt t="127820" x="1720850" y="4864100"/>
          <p14:tracePt t="127837" x="1739900" y="4864100"/>
          <p14:tracePt t="127853" x="1752600" y="4864100"/>
          <p14:tracePt t="127870" x="1765300" y="4864100"/>
          <p14:tracePt t="127887" x="1784350" y="4864100"/>
          <p14:tracePt t="127903" x="1797050" y="4864100"/>
          <p14:tracePt t="127920" x="1841500" y="4864100"/>
          <p14:tracePt t="127936" x="1873250" y="4864100"/>
          <p14:tracePt t="127953" x="1917700" y="4870450"/>
          <p14:tracePt t="127969" x="1968500" y="4876800"/>
          <p14:tracePt t="127986" x="2025650" y="4889500"/>
          <p14:tracePt t="128003" x="2032000" y="4889500"/>
          <p14:tracePt t="128020" x="2051050" y="4895850"/>
          <p14:tracePt t="128069" x="2057400" y="4902200"/>
          <p14:tracePt t="128077" x="2070100" y="4914900"/>
          <p14:tracePt t="128086" x="2070100" y="4921250"/>
          <p14:tracePt t="128103" x="2082800" y="4933950"/>
          <p14:tracePt t="128120" x="2101850" y="4959350"/>
          <p14:tracePt t="128136" x="2101850" y="4978400"/>
          <p14:tracePt t="128153" x="2108200" y="5035550"/>
          <p14:tracePt t="128170" x="2114550" y="5067300"/>
          <p14:tracePt t="128186" x="2114550" y="5086350"/>
          <p14:tracePt t="128203" x="2114550" y="5111750"/>
          <p14:tracePt t="128220" x="2114550" y="5130800"/>
          <p14:tracePt t="128236" x="2114550" y="5137150"/>
          <p14:tracePt t="128253" x="2114550" y="5149850"/>
          <p14:tracePt t="128270" x="2114550" y="5168900"/>
          <p14:tracePt t="128277" x="2114550" y="5175250"/>
          <p14:tracePt t="128287" x="2101850" y="5187950"/>
          <p14:tracePt t="128303" x="2101850" y="5207000"/>
          <p14:tracePt t="128320" x="2095500" y="5219700"/>
          <p14:tracePt t="128336" x="2076450" y="5232400"/>
          <p14:tracePt t="128353" x="2063750" y="5245100"/>
          <p14:tracePt t="128370" x="2038350" y="5270500"/>
          <p14:tracePt t="128387" x="2019300" y="5289550"/>
          <p14:tracePt t="128403" x="2000250" y="5302250"/>
          <p14:tracePt t="128420" x="1981200" y="5321300"/>
          <p14:tracePt t="128437" x="1949450" y="5346700"/>
          <p14:tracePt t="128454" x="1930400" y="5353050"/>
          <p14:tracePt t="128470" x="1898650" y="5365750"/>
          <p14:tracePt t="128487" x="1879600" y="5378450"/>
          <p14:tracePt t="128503" x="1854200" y="5378450"/>
          <p14:tracePt t="128520" x="1835150" y="5384800"/>
          <p14:tracePt t="128537" x="1803400" y="5397500"/>
          <p14:tracePt t="128554" x="1784350" y="5403850"/>
          <p14:tracePt t="128571" x="1752600" y="5416550"/>
          <p14:tracePt t="128587" x="1739900" y="5422900"/>
          <p14:tracePt t="131301" x="1778000" y="5416550"/>
          <p14:tracePt t="131308" x="1835150" y="5397500"/>
          <p14:tracePt t="131316" x="1917700" y="5391150"/>
          <p14:tracePt t="131325" x="2006600" y="5378450"/>
          <p14:tracePt t="131342" x="2228850" y="5340350"/>
          <p14:tracePt t="131359" x="2622550" y="5283200"/>
          <p14:tracePt t="131376" x="3054350" y="5219700"/>
          <p14:tracePt t="131392" x="3517900" y="5194300"/>
          <p14:tracePt t="131409" x="4013200" y="5194300"/>
          <p14:tracePt t="131426" x="4445000" y="5194300"/>
          <p14:tracePt t="131445" x="4692650" y="5194300"/>
          <p14:tracePt t="131461" x="4921250" y="5181600"/>
          <p14:tracePt t="131476" x="4997450" y="5175250"/>
          <p14:tracePt t="131492" x="5060950" y="5175250"/>
          <p14:tracePt t="131509" x="5111750" y="5175250"/>
          <p14:tracePt t="131526" x="5137150" y="5175250"/>
          <p14:tracePt t="131542" x="5168900" y="5175250"/>
          <p14:tracePt t="131559" x="5194300" y="5175250"/>
          <p14:tracePt t="131576" x="5264150" y="5175250"/>
          <p14:tracePt t="131592" x="5372100" y="5187950"/>
          <p14:tracePt t="131610" x="5543550" y="5219700"/>
          <p14:tracePt t="131626" x="5778500" y="5232400"/>
          <p14:tracePt t="131645" x="6064250" y="5232400"/>
          <p14:tracePt t="131660" x="6394450" y="5232400"/>
          <p14:tracePt t="131676" x="6540500" y="5232400"/>
          <p14:tracePt t="131693" x="6635750" y="5232400"/>
          <p14:tracePt t="131709" x="6692900" y="5232400"/>
          <p14:tracePt t="131726" x="6705600" y="5232400"/>
          <p14:tracePt t="131910" x="6699250" y="5232400"/>
          <p14:tracePt t="131918" x="6692900" y="5232400"/>
          <p14:tracePt t="131929" x="6686550" y="5232400"/>
          <p14:tracePt t="131935" x="6680200" y="5238750"/>
          <p14:tracePt t="131948" x="6654800" y="5251450"/>
          <p14:tracePt t="131965" x="6597650" y="5270500"/>
          <p14:tracePt t="131982" x="6521450" y="5283200"/>
          <p14:tracePt t="131998" x="6400800" y="5302250"/>
          <p14:tracePt t="132015" x="6261100" y="5327650"/>
          <p14:tracePt t="132032" x="6127750" y="5340350"/>
          <p14:tracePt t="132049" x="6045200" y="5346700"/>
          <p14:tracePt t="132065" x="6007100" y="5365750"/>
          <p14:tracePt t="132082" x="5994400" y="5365750"/>
          <p14:tracePt t="132369" x="6038850" y="5365750"/>
          <p14:tracePt t="132378" x="6089650" y="5365750"/>
          <p14:tracePt t="132391" x="6184900" y="5365750"/>
          <p14:tracePt t="132407" x="6591300" y="5365750"/>
          <p14:tracePt t="132421" x="6959600" y="5365750"/>
          <p14:tracePt t="132438" x="7327900" y="5365750"/>
          <p14:tracePt t="132481" x="7842250" y="5365750"/>
          <p14:tracePt t="132487" x="7893050" y="5365750"/>
          <p14:tracePt t="132504" x="7969250" y="5365750"/>
          <p14:tracePt t="132521" x="8026400" y="5365750"/>
          <p14:tracePt t="132538" x="8089900" y="5365750"/>
          <p14:tracePt t="132554" x="8140700" y="5365750"/>
          <p14:tracePt t="132572" x="8185150" y="5365750"/>
          <p14:tracePt t="132588" x="8242300" y="5365750"/>
          <p14:tracePt t="132604" x="8280400" y="5365750"/>
          <p14:tracePt t="132621" x="8331200" y="5365750"/>
          <p14:tracePt t="132638" x="8439150" y="5365750"/>
          <p14:tracePt t="132654" x="8597900" y="5365750"/>
          <p14:tracePt t="132671" x="8801100" y="5365750"/>
          <p14:tracePt t="132688" x="9010650" y="5365750"/>
          <p14:tracePt t="132704" x="9188450" y="5365750"/>
          <p14:tracePt t="132721" x="9334500" y="5365750"/>
          <p14:tracePt t="132738" x="9429750" y="5365750"/>
          <p14:tracePt t="132755" x="9499600" y="5359400"/>
          <p14:tracePt t="132771" x="9537700" y="5359400"/>
          <p14:tracePt t="132857" x="9544050" y="5353050"/>
          <p14:tracePt t="132872" x="9550400" y="5353050"/>
          <p14:tracePt t="132881" x="9569450" y="5353050"/>
          <p14:tracePt t="132889" x="9575800" y="5353050"/>
          <p14:tracePt t="132905" x="9601200" y="5340350"/>
          <p14:tracePt t="132922" x="9613900" y="5340350"/>
          <p14:tracePt t="135559" x="9575800" y="5340350"/>
          <p14:tracePt t="135567" x="9505950" y="5353050"/>
          <p14:tracePt t="135576" x="9410700" y="5359400"/>
          <p14:tracePt t="135584" x="9309100" y="5378450"/>
          <p14:tracePt t="135601" x="9010650" y="5403850"/>
          <p14:tracePt t="135618" x="8718550" y="5461000"/>
          <p14:tracePt t="135634" x="8394700" y="5549900"/>
          <p14:tracePt t="135651" x="8058150" y="5632450"/>
          <p14:tracePt t="135667" x="7683500" y="5689600"/>
          <p14:tracePt t="135685" x="7385050" y="5765800"/>
          <p14:tracePt t="135701" x="7181850" y="5816600"/>
          <p14:tracePt t="135718" x="6946900" y="5861050"/>
          <p14:tracePt t="135734" x="6794500" y="5873750"/>
          <p14:tracePt t="135751" x="6616700" y="5911850"/>
          <p14:tracePt t="135768" x="6400800" y="5937250"/>
          <p14:tracePt t="135784" x="6197600" y="5962650"/>
          <p14:tracePt t="135789" x="6076950" y="5994400"/>
          <p14:tracePt t="135801" x="5969000" y="6000750"/>
          <p14:tracePt t="135818" x="5708650" y="6038850"/>
          <p14:tracePt t="135834" x="5518150" y="6057900"/>
          <p14:tracePt t="135852" x="5314950" y="6089650"/>
          <p14:tracePt t="135868" x="5156200" y="6115050"/>
          <p14:tracePt t="135887" x="5016500" y="6134100"/>
          <p14:tracePt t="135902" x="4895850" y="6140450"/>
          <p14:tracePt t="135918" x="4711700" y="6172200"/>
          <p14:tracePt t="135935" x="4635500" y="6184900"/>
          <p14:tracePt t="135951" x="4578350" y="6197600"/>
          <p14:tracePt t="135968" x="4533900" y="6203950"/>
          <p14:tracePt t="135984" x="4502150" y="6203950"/>
          <p14:tracePt t="136001" x="4457700" y="6203950"/>
          <p14:tracePt t="136018" x="4432300" y="6203950"/>
          <p14:tracePt t="136035" x="4419600" y="6203950"/>
          <p14:tracePt t="136051" x="4406900" y="6203950"/>
          <p14:tracePt t="136068" x="4375150" y="6203950"/>
          <p14:tracePt t="136087" x="4356100" y="6203950"/>
          <p14:tracePt t="136102" x="4311650" y="6203950"/>
          <p14:tracePt t="136118" x="4298950" y="6203950"/>
          <p14:tracePt t="136135" x="4241800" y="6203950"/>
          <p14:tracePt t="136151" x="4178300" y="6203950"/>
          <p14:tracePt t="136168" x="4108450" y="6203950"/>
          <p14:tracePt t="136185" x="4064000" y="6203950"/>
          <p14:tracePt t="136201" x="4025900" y="6203950"/>
          <p14:tracePt t="136218" x="4006850" y="6203950"/>
          <p14:tracePt t="136234" x="3987800" y="6203950"/>
          <p14:tracePt t="136251" x="3968750" y="6203950"/>
          <p14:tracePt t="136268" x="3962400" y="6203950"/>
          <p14:tracePt t="136285" x="3949700" y="6203950"/>
          <p14:tracePt t="136358" x="3943350" y="6203950"/>
          <p14:tracePt t="136375" x="3937000" y="6203950"/>
          <p14:tracePt t="136384" x="3930650" y="6203950"/>
          <p14:tracePt t="136391" x="3911600" y="6203950"/>
          <p14:tracePt t="136401" x="3892550" y="6203950"/>
          <p14:tracePt t="136418" x="3854450" y="6197600"/>
          <p14:tracePt t="136435" x="3797300" y="6191250"/>
          <p14:tracePt t="136452" x="3695700" y="6165850"/>
          <p14:tracePt t="136469" x="3600450" y="6159500"/>
          <p14:tracePt t="136486" x="3460750" y="6140450"/>
          <p14:tracePt t="136503" x="3276600" y="6121400"/>
          <p14:tracePt t="136519" x="3162300" y="6102350"/>
          <p14:tracePt t="136535" x="3067050" y="6083300"/>
          <p14:tracePt t="136552" x="2978150" y="6070600"/>
          <p14:tracePt t="136569" x="2895600" y="6051550"/>
          <p14:tracePt t="136585" x="2876550" y="6045200"/>
          <p14:tracePt t="136602" x="2857500" y="6038850"/>
          <p14:tracePt t="136619" x="2851150" y="6032500"/>
          <p14:tracePt t="136635" x="2851150" y="6026150"/>
          <p14:tracePt t="136652" x="2851150" y="6019800"/>
          <p14:tracePt t="136669" x="2851150" y="6013450"/>
          <p14:tracePt t="136686" x="2851150" y="6007100"/>
          <p14:tracePt t="136702" x="2851150" y="6000750"/>
          <p14:tracePt t="136810" x="2844800" y="5994400"/>
          <p14:tracePt t="137060" x="2857500" y="5994400"/>
          <p14:tracePt t="137066" x="2933700" y="5994400"/>
          <p14:tracePt t="137081" x="3206750" y="5994400"/>
          <p14:tracePt t="137090" x="3448050" y="5994400"/>
          <p14:tracePt t="137103" x="3784600" y="5937250"/>
          <p14:tracePt t="137119" x="4914900" y="5772150"/>
          <p14:tracePt t="137134" x="5518150" y="5689600"/>
          <p14:tracePt t="137151" x="5949950" y="5626100"/>
          <p14:tracePt t="137167" x="6254750" y="5581650"/>
          <p14:tracePt t="137184" x="6438900" y="5543550"/>
          <p14:tracePt t="137201" x="6546850" y="5537200"/>
          <p14:tracePt t="137218" x="6610350" y="5530850"/>
          <p14:tracePt t="137234" x="6654800" y="5511800"/>
          <p14:tracePt t="137251" x="6705600" y="5499100"/>
          <p14:tracePt t="137267" x="6743700" y="5492750"/>
          <p14:tracePt t="137284" x="6807200" y="5492750"/>
          <p14:tracePt t="137292" x="6864350" y="5480050"/>
          <p14:tracePt t="137301" x="6940550" y="5480050"/>
          <p14:tracePt t="137319" x="7150100" y="5480050"/>
          <p14:tracePt t="137335" x="7524750" y="5480050"/>
          <p14:tracePt t="137351" x="7715250" y="5480050"/>
          <p14:tracePt t="137368" x="7829550" y="5480050"/>
          <p14:tracePt t="137384" x="7886700" y="5480050"/>
          <p14:tracePt t="137401" x="7899400" y="5473700"/>
          <p14:tracePt t="137469" x="7893050" y="5467350"/>
          <p14:tracePt t="137471" x="7886700" y="5467350"/>
          <p14:tracePt t="137576" x="7880350" y="5467350"/>
          <p14:tracePt t="137585" x="7867650" y="5454650"/>
          <p14:tracePt t="137591" x="7854950" y="5448300"/>
          <p14:tracePt t="137601" x="7848600" y="5441950"/>
          <p14:tracePt t="137618" x="7816850" y="5416550"/>
          <p14:tracePt t="137635" x="7766050" y="5378450"/>
          <p14:tracePt t="137651" x="7670800" y="5321300"/>
          <p14:tracePt t="137668" x="7550150" y="5257800"/>
          <p14:tracePt t="137685" x="7429500" y="5207000"/>
          <p14:tracePt t="137703" x="7327900" y="5168900"/>
          <p14:tracePt t="137718" x="7150100" y="5099050"/>
          <p14:tracePt t="137735" x="7035800" y="5054600"/>
          <p14:tracePt t="137751" x="6953250" y="5022850"/>
          <p14:tracePt t="137768" x="6921500" y="4997450"/>
          <p14:tracePt t="137785" x="6902450" y="4984750"/>
          <p14:tracePt t="137791" x="6889750" y="4978400"/>
          <p14:tracePt t="137802" x="6883400" y="4972050"/>
          <p14:tracePt t="137818" x="6832600" y="4959350"/>
          <p14:tracePt t="137835" x="6731000" y="4953000"/>
          <p14:tracePt t="137852" x="6635750" y="4940300"/>
          <p14:tracePt t="137868" x="6483350" y="4940300"/>
          <p14:tracePt t="137885" x="6350000" y="4940300"/>
          <p14:tracePt t="137902" x="6191250" y="4940300"/>
          <p14:tracePt t="137918" x="5924550" y="4940300"/>
          <p14:tracePt t="137935" x="5784850" y="4940300"/>
          <p14:tracePt t="137951" x="5753100" y="4940300"/>
          <p14:tracePt t="137968" x="5746750" y="4940300"/>
          <p14:tracePt t="138018" x="5753100" y="4940300"/>
          <p14:tracePt t="138169" x="5753100" y="4946650"/>
          <p14:tracePt t="138193" x="5721350" y="4946650"/>
          <p14:tracePt t="138200" x="5695950" y="4946650"/>
          <p14:tracePt t="138208" x="5657850" y="4946650"/>
          <p14:tracePt t="138224" x="5594350" y="4946650"/>
          <p14:tracePt t="138240" x="5511800" y="4921250"/>
          <p14:tracePt t="138258" x="5429250" y="4870450"/>
          <p14:tracePt t="138274" x="5346700" y="4762500"/>
          <p14:tracePt t="138280" x="5308600" y="4705350"/>
          <p14:tracePt t="138290" x="5276850" y="4629150"/>
          <p14:tracePt t="138307" x="5276850" y="4508500"/>
          <p14:tracePt t="138324" x="5295900" y="4438650"/>
          <p14:tracePt t="138341" x="5378450" y="4375150"/>
          <p14:tracePt t="138357" x="5499100" y="4356100"/>
          <p14:tracePt t="138375" x="5651500" y="4330700"/>
          <p14:tracePt t="138391" x="5918200" y="4330700"/>
          <p14:tracePt t="138407" x="6115050" y="4330700"/>
          <p14:tracePt t="138424" x="6292850" y="4337050"/>
          <p14:tracePt t="138441" x="6457950" y="4381500"/>
          <p14:tracePt t="138457" x="6540500" y="4419600"/>
          <p14:tracePt t="138474" x="6610350" y="4470400"/>
          <p14:tracePt t="138491" x="6616700" y="4508500"/>
          <p14:tracePt t="138508" x="6629400" y="4572000"/>
          <p14:tracePt t="138524" x="6629400" y="4610100"/>
          <p14:tracePt t="138541" x="6629400" y="4660900"/>
          <p14:tracePt t="138558" x="6635750" y="4699000"/>
          <p14:tracePt t="138575" x="6648450" y="4730750"/>
          <p14:tracePt t="138591" x="6667500" y="4794250"/>
          <p14:tracePt t="138608" x="6680200" y="4826000"/>
          <p14:tracePt t="138624" x="6686550" y="4870450"/>
          <p14:tracePt t="138641" x="6692900" y="4895850"/>
          <p14:tracePt t="138658" x="6692900" y="4914900"/>
          <p14:tracePt t="138674" x="6692900" y="4927600"/>
          <p14:tracePt t="138691" x="6673850" y="4953000"/>
          <p14:tracePt t="138708" x="6648450" y="4959350"/>
          <p14:tracePt t="138724" x="6604000" y="4984750"/>
          <p14:tracePt t="138741" x="6502400" y="5016500"/>
          <p14:tracePt t="138758" x="6426200" y="5048250"/>
          <p14:tracePt t="138775" x="6330950" y="5092700"/>
          <p14:tracePt t="138784" x="6311900" y="5099050"/>
          <p14:tracePt t="138791" x="6305550" y="5099050"/>
          <p14:tracePt t="138808" x="6292850" y="5111750"/>
          <p14:tracePt t="138824" x="6286500" y="5118100"/>
          <p14:tracePt t="138841" x="6280150" y="5143500"/>
          <p14:tracePt t="138858" x="6273800" y="5200650"/>
          <p14:tracePt t="138874" x="6261100" y="5238750"/>
          <p14:tracePt t="138891" x="6229350" y="5289550"/>
          <p14:tracePt t="138908" x="6210300" y="5302250"/>
          <p14:tracePt t="138925" x="6197600" y="5314950"/>
          <p14:tracePt t="138941" x="6184900" y="5321300"/>
          <p14:tracePt t="138958" x="6178550" y="5327650"/>
          <p14:tracePt t="138985" x="6172200" y="5327650"/>
          <p14:tracePt t="139091" x="6178550" y="5334000"/>
          <p14:tracePt t="139097" x="6191250" y="5346700"/>
          <p14:tracePt t="139108" x="6203950" y="5353050"/>
          <p14:tracePt t="139124" x="6210300" y="5359400"/>
          <p14:tracePt t="139141" x="6223000" y="5372100"/>
          <p14:tracePt t="139158" x="6223000" y="5378450"/>
          <p14:tracePt t="139178" x="6223000" y="5384800"/>
          <p14:tracePt t="139191" x="6191250" y="5403850"/>
          <p14:tracePt t="139208" x="6070600" y="5429250"/>
          <p14:tracePt t="139225" x="5905500" y="5448300"/>
          <p14:tracePt t="139241" x="5746750" y="5448300"/>
          <p14:tracePt t="139258" x="5607050" y="5448300"/>
          <p14:tracePt t="139275" x="5499100" y="5435600"/>
          <p14:tracePt t="139282" x="5448300" y="5416550"/>
          <p14:tracePt t="139294" x="5384800" y="5372100"/>
          <p14:tracePt t="139308" x="5334000" y="5314950"/>
          <p14:tracePt t="139325" x="5308600" y="5238750"/>
          <p14:tracePt t="139342" x="5308600" y="5143500"/>
          <p14:tracePt t="139359" x="5314950" y="5067300"/>
          <p14:tracePt t="139376" x="5359400" y="4991100"/>
          <p14:tracePt t="139392" x="5461000" y="4914900"/>
          <p14:tracePt t="139408" x="5575300" y="4857750"/>
          <p14:tracePt t="139425" x="5715000" y="4819650"/>
          <p14:tracePt t="139441" x="5899150" y="4775200"/>
          <p14:tracePt t="139458" x="6083300" y="4749800"/>
          <p14:tracePt t="139475" x="6223000" y="4730750"/>
          <p14:tracePt t="139492" x="6299200" y="4730750"/>
          <p14:tracePt t="139508" x="6343650" y="4730750"/>
          <p14:tracePt t="139525" x="6394450" y="4781550"/>
          <p14:tracePt t="139542" x="6432550" y="4826000"/>
          <p14:tracePt t="139558" x="6464300" y="4876800"/>
          <p14:tracePt t="139575" x="6515100" y="4959350"/>
          <p14:tracePt t="139592" x="6534150" y="5048250"/>
          <p14:tracePt t="139608" x="6553200" y="5137150"/>
          <p14:tracePt t="139625" x="6553200" y="5213350"/>
          <p14:tracePt t="139642" x="6546850" y="5283200"/>
          <p14:tracePt t="139658" x="6540500" y="5327650"/>
          <p14:tracePt t="139675" x="6534150" y="5372100"/>
          <p14:tracePt t="139692" x="6527800" y="5397500"/>
          <p14:tracePt t="139708" x="6521450" y="5416550"/>
          <p14:tracePt t="139725" x="6515100" y="5422900"/>
          <p14:tracePt t="139742" x="6508750" y="5435600"/>
          <p14:tracePt t="139762" x="6502400" y="5441950"/>
          <p14:tracePt t="139818" x="6496050" y="5441950"/>
          <p14:tracePt t="139844" x="6489700" y="5441950"/>
          <p14:tracePt t="139860" x="6483350" y="5441950"/>
          <p14:tracePt t="139892" x="6477000" y="5441950"/>
          <p14:tracePt t="139918" x="6470650" y="5441950"/>
          <p14:tracePt t="139933" x="6457950" y="5441950"/>
          <p14:tracePt t="139940" x="6451600" y="5441950"/>
          <p14:tracePt t="139949" x="6445250" y="5441950"/>
          <p14:tracePt t="139959" x="6438900" y="5441950"/>
          <p14:tracePt t="139984" x="6432550" y="5441950"/>
          <p14:tracePt t="140019" x="6426200" y="5441950"/>
          <p14:tracePt t="140058" x="6419850" y="5441950"/>
          <p14:tracePt t="140066" x="6407150" y="5441950"/>
          <p14:tracePt t="140075" x="6394450" y="5441950"/>
          <p14:tracePt t="140092" x="6381750" y="5441950"/>
          <p14:tracePt t="140109" x="6375400" y="5441950"/>
          <p14:tracePt t="140125" x="6362700" y="5441950"/>
          <p14:tracePt t="140163" x="6356350" y="5441950"/>
          <p14:tracePt t="140178" x="6350000" y="5441950"/>
          <p14:tracePt t="140192" x="6330950" y="5448300"/>
          <p14:tracePt t="140209" x="6311900" y="5448300"/>
          <p14:tracePt t="140242" x="6305550" y="5448300"/>
          <p14:tracePt t="140259" x="6299200" y="5448300"/>
          <p14:tracePt t="140458" x="6280150" y="5448300"/>
          <p14:tracePt t="140467" x="6261100" y="5448300"/>
          <p14:tracePt t="140476" x="6254750" y="5448300"/>
          <p14:tracePt t="140485" x="6235700" y="5448300"/>
          <p14:tracePt t="140498" x="6197600" y="5448300"/>
          <p14:tracePt t="140515" x="6134100" y="5448300"/>
          <p14:tracePt t="140531" x="6000750" y="5448300"/>
          <p14:tracePt t="140548" x="5886450" y="5448300"/>
          <p14:tracePt t="140565" x="5822950" y="5448300"/>
          <p14:tracePt t="140581" x="5803900" y="5448300"/>
          <p14:tracePt t="140716" x="5797550" y="5448300"/>
          <p14:tracePt t="140741" x="5791200" y="5448300"/>
          <p14:tracePt t="140765" x="5784850" y="5448300"/>
          <p14:tracePt t="140781" x="5778500" y="5448300"/>
          <p14:tracePt t="140845" x="5772150" y="5448300"/>
          <p14:tracePt t="140939" x="5784850" y="5435600"/>
          <p14:tracePt t="140948" x="5842000" y="5403850"/>
          <p14:tracePt t="140955" x="5886450" y="5359400"/>
          <p14:tracePt t="140965" x="5956300" y="5302250"/>
          <p14:tracePt t="140982" x="6108700" y="5168900"/>
          <p14:tracePt t="140998" x="6280150" y="5022850"/>
          <p14:tracePt t="141015" x="6451600" y="4895850"/>
          <p14:tracePt t="141032" x="6686550" y="4775200"/>
          <p14:tracePt t="141048" x="6858000" y="4724400"/>
          <p14:tracePt t="141065" x="6991350" y="4699000"/>
          <p14:tracePt t="141082" x="7029450" y="4686300"/>
          <p14:tracePt t="141098" x="7054850" y="4686300"/>
          <p14:tracePt t="141217" x="7061200" y="4686300"/>
          <p14:tracePt t="141241" x="7061200" y="4692650"/>
          <p14:tracePt t="141413" x="7061200" y="4699000"/>
          <p14:tracePt t="141430" x="7061200" y="4718050"/>
          <p14:tracePt t="141438" x="7061200" y="4724400"/>
          <p14:tracePt t="141452" x="7054850" y="4743450"/>
          <p14:tracePt t="141466" x="7054850" y="4768850"/>
          <p14:tracePt t="141475" x="7048500" y="4794250"/>
          <p14:tracePt t="141488" x="7042150" y="4838700"/>
          <p14:tracePt t="141505" x="7042150" y="4883150"/>
          <p14:tracePt t="141521" x="7035800" y="4914900"/>
          <p14:tracePt t="141538" x="7023100" y="4940300"/>
          <p14:tracePt t="141555" x="7016750" y="4946650"/>
          <p14:tracePt t="141571" x="7016750" y="4953000"/>
          <p14:tracePt t="141882" x="7010400" y="4959350"/>
          <p14:tracePt t="141898" x="6997700" y="4959350"/>
          <p14:tracePt t="141908" x="6978650" y="4940300"/>
          <p14:tracePt t="141914" x="6965950" y="4933950"/>
          <p14:tracePt t="141923" x="6959600" y="4927600"/>
          <p14:tracePt t="141938" x="6915150" y="4908550"/>
          <p14:tracePt t="141953" x="6896100" y="4902200"/>
          <p14:tracePt t="141969" x="6889750" y="4902200"/>
          <p14:tracePt t="142003" x="6883400" y="4902200"/>
          <p14:tracePt t="142051" x="6877050" y="4895850"/>
          <p14:tracePt t="142102" x="6864350" y="4895850"/>
          <p14:tracePt t="142125" x="6858000" y="4895850"/>
          <p14:tracePt t="142161" x="6851650" y="4895850"/>
          <p14:tracePt t="142169" x="6838950" y="4895850"/>
          <p14:tracePt t="142185" x="6826250" y="4895850"/>
          <p14:tracePt t="142193" x="6800850" y="4895850"/>
          <p14:tracePt t="142203" x="6781800" y="4895850"/>
          <p14:tracePt t="142219" x="6737350" y="4895850"/>
          <p14:tracePt t="142236" x="6692900" y="4895850"/>
          <p14:tracePt t="142253" x="6661150" y="4895850"/>
          <p14:tracePt t="142269" x="6635750" y="4895850"/>
          <p14:tracePt t="142522" x="6642100" y="4895850"/>
          <p14:tracePt t="142529" x="6648450" y="4895850"/>
          <p14:tracePt t="142538" x="6661150" y="4895850"/>
          <p14:tracePt t="142546" x="6667500" y="4895850"/>
          <p14:tracePt t="142562" x="6686550" y="4895850"/>
          <p14:tracePt t="142579" x="6711950" y="4895850"/>
          <p14:tracePt t="142596" x="6731000" y="4895850"/>
          <p14:tracePt t="142612" x="6769100" y="4895850"/>
          <p14:tracePt t="142629" x="6800850" y="4895850"/>
          <p14:tracePt t="142646" x="6826250" y="4895850"/>
          <p14:tracePt t="142663" x="6851650" y="4895850"/>
          <p14:tracePt t="142679" x="6870700" y="4895850"/>
          <p14:tracePt t="142713" x="6877050" y="4895850"/>
          <p14:tracePt t="142732" x="6889750" y="4889500"/>
          <p14:tracePt t="142746" x="6902450" y="4889500"/>
          <p14:tracePt t="142763" x="6915150" y="4889500"/>
          <p14:tracePt t="142779" x="6934200" y="4889500"/>
          <p14:tracePt t="142796" x="6946900" y="4889500"/>
          <p14:tracePt t="142813" x="6972300" y="4883150"/>
          <p14:tracePt t="142829" x="6991350" y="4883150"/>
          <p14:tracePt t="142846" x="6997700" y="4876800"/>
          <p14:tracePt t="142863" x="7010400" y="4876800"/>
          <p14:tracePt t="142879" x="7016750" y="4876800"/>
          <p14:tracePt t="142897" x="7035800" y="4876800"/>
          <p14:tracePt t="142935" x="7042150" y="4876800"/>
          <p14:tracePt t="142958" x="7048500" y="4876800"/>
          <p14:tracePt t="142966" x="7054850" y="4876800"/>
          <p14:tracePt t="142980" x="7067550" y="4876800"/>
          <p14:tracePt t="142997" x="7073900" y="4864100"/>
          <p14:tracePt t="143014" x="7086600" y="4864100"/>
          <p14:tracePt t="143030" x="7118350" y="4857750"/>
          <p14:tracePt t="143046" x="7150100" y="4857750"/>
          <p14:tracePt t="143063" x="7207250" y="4845050"/>
          <p14:tracePt t="143080" x="7277100" y="4813300"/>
          <p14:tracePt t="143097" x="7346950" y="4768850"/>
          <p14:tracePt t="143114" x="7385050" y="4743450"/>
          <p14:tracePt t="143130" x="7404100" y="4711700"/>
          <p14:tracePt t="143146" x="7429500" y="4692650"/>
          <p14:tracePt t="143163" x="7435850" y="4667250"/>
          <p14:tracePt t="143180" x="7442200" y="4648200"/>
          <p14:tracePt t="143197" x="7454900" y="4629150"/>
          <p14:tracePt t="143213" x="7454900" y="4610100"/>
          <p14:tracePt t="143229" x="7454900" y="4597400"/>
          <p14:tracePt t="143246" x="7454900" y="4584700"/>
          <p14:tracePt t="143263" x="7454900" y="4572000"/>
          <p14:tracePt t="143280" x="7448550" y="4546600"/>
          <p14:tracePt t="143286" x="7448550" y="4533900"/>
          <p14:tracePt t="143297" x="7448550" y="4502150"/>
          <p14:tracePt t="143313" x="7442200" y="4476750"/>
          <p14:tracePt t="143330" x="7429500" y="4457700"/>
          <p14:tracePt t="143347" x="7429500" y="4445000"/>
          <p14:tracePt t="143363" x="7416800" y="4419600"/>
          <p14:tracePt t="143380" x="7391400" y="4406900"/>
          <p14:tracePt t="143397" x="7359650" y="4394200"/>
          <p14:tracePt t="143413" x="7321550" y="4381500"/>
          <p14:tracePt t="143430" x="7289800" y="4375150"/>
          <p14:tracePt t="143447" x="7258050" y="4362450"/>
          <p14:tracePt t="143464" x="7219950" y="4362450"/>
          <p14:tracePt t="143480" x="7169150" y="4356100"/>
          <p14:tracePt t="143497" x="7099300" y="4356100"/>
          <p14:tracePt t="143513" x="7054850" y="4356100"/>
          <p14:tracePt t="143530" x="6985000" y="4356100"/>
          <p14:tracePt t="143547" x="6934200" y="4356100"/>
          <p14:tracePt t="143563" x="6864350" y="4356100"/>
          <p14:tracePt t="143580" x="6788150" y="4356100"/>
          <p14:tracePt t="143597" x="6750050" y="4356100"/>
          <p14:tracePt t="143613" x="6711950" y="4356100"/>
          <p14:tracePt t="143630" x="6692900" y="4362450"/>
          <p14:tracePt t="143647" x="6680200" y="4362450"/>
          <p14:tracePt t="143663" x="6680200" y="4387850"/>
          <p14:tracePt t="143680" x="6680200" y="4406900"/>
          <p14:tracePt t="143697" x="6673850" y="4438650"/>
          <p14:tracePt t="143713" x="6667500" y="4483100"/>
          <p14:tracePt t="143730" x="6661150" y="4508500"/>
          <p14:tracePt t="143747" x="6648450" y="4552950"/>
          <p14:tracePt t="143764" x="6648450" y="4578350"/>
          <p14:tracePt t="143780" x="6648450" y="4610100"/>
          <p14:tracePt t="143791" x="6648450" y="4635500"/>
          <p14:tracePt t="143799" x="6648450" y="4654550"/>
          <p14:tracePt t="143814" x="6648450" y="4692650"/>
          <p14:tracePt t="143831" x="6654800" y="4718050"/>
          <p14:tracePt t="143847" x="6680200" y="4756150"/>
          <p14:tracePt t="143864" x="6692900" y="4775200"/>
          <p14:tracePt t="143881" x="6711950" y="4787900"/>
          <p14:tracePt t="143900" x="6718300" y="4800600"/>
          <p14:tracePt t="143914" x="6731000" y="4813300"/>
          <p14:tracePt t="143948" x="6737350" y="4819650"/>
          <p14:tracePt t="143964" x="6743700" y="4826000"/>
          <p14:tracePt t="143980" x="6750050" y="4826000"/>
          <p14:tracePt t="144003" x="6756400" y="4826000"/>
          <p14:tracePt t="144156" x="6762750" y="4832350"/>
          <p14:tracePt t="144171" x="6743700" y="4851400"/>
          <p14:tracePt t="144178" x="6686550" y="4870450"/>
          <p14:tracePt t="144186" x="6623050" y="4902200"/>
          <p14:tracePt t="144197" x="6534150" y="4946650"/>
          <p14:tracePt t="144214" x="6356350" y="5022850"/>
          <p14:tracePt t="144230" x="6223000" y="5086350"/>
          <p14:tracePt t="144247" x="6121400" y="5143500"/>
          <p14:tracePt t="144264" x="6083300" y="5175250"/>
          <p14:tracePt t="144280" x="6076950" y="5181600"/>
          <p14:tracePt t="144298" x="6070600" y="5200650"/>
          <p14:tracePt t="144314" x="6070600" y="5207000"/>
          <p14:tracePt t="144331" x="6070600" y="5213350"/>
          <p14:tracePt t="144347" x="6070600" y="5219700"/>
          <p14:tracePt t="144364" x="6070600" y="5226050"/>
          <p14:tracePt t="144459" x="6070600" y="5238750"/>
          <p14:tracePt t="144462" x="6070600" y="5245100"/>
          <p14:tracePt t="144488" x="6070600" y="5264150"/>
          <p14:tracePt t="144495" x="6070600" y="5270500"/>
          <p14:tracePt t="144510" x="6076950" y="5283200"/>
          <p14:tracePt t="144519" x="6083300" y="5289550"/>
          <p14:tracePt t="144620" x="6083300" y="5295900"/>
          <p14:tracePt t="144626" x="6083300" y="5302250"/>
          <p14:tracePt t="144643" x="6070600" y="5314950"/>
          <p14:tracePt t="144653" x="6051550" y="5314950"/>
          <p14:tracePt t="144664" x="6038850" y="5321300"/>
          <p14:tracePt t="144682" x="5994400" y="5327650"/>
          <p14:tracePt t="144698" x="5969000" y="5334000"/>
          <p14:tracePt t="144766" x="5956300" y="5334000"/>
          <p14:tracePt t="144791" x="5943600" y="5346700"/>
          <p14:tracePt t="144918" x="5949950" y="5359400"/>
          <p14:tracePt t="144927" x="5962650" y="5365750"/>
          <p14:tracePt t="144935" x="5969000" y="5372100"/>
          <p14:tracePt t="144948" x="6013450" y="5378450"/>
          <p14:tracePt t="144965" x="6057900" y="5384800"/>
          <p14:tracePt t="144982" x="6083300" y="5384800"/>
          <p14:tracePt t="144998" x="6089650" y="5384800"/>
          <p14:tracePt t="145015" x="6096000" y="5384800"/>
          <p14:tracePt t="145031" x="6108700" y="5384800"/>
          <p14:tracePt t="145188" x="6115050" y="5384800"/>
          <p14:tracePt t="145234" x="6121400" y="5384800"/>
          <p14:tracePt t="145268" x="6127750" y="5384800"/>
          <p14:tracePt t="145284" x="6134100" y="5384800"/>
          <p14:tracePt t="145291" x="6140450" y="5384800"/>
          <p14:tracePt t="145318" x="6153150" y="5384800"/>
          <p14:tracePt t="145323" x="6159500" y="5384800"/>
          <p14:tracePt t="145339" x="6165850" y="5384800"/>
          <p14:tracePt t="145348" x="6178550" y="5384800"/>
          <p14:tracePt t="145365" x="6191250" y="5378450"/>
          <p14:tracePt t="145382" x="6197600" y="5378450"/>
          <p14:tracePt t="145398" x="6210300" y="5372100"/>
          <p14:tracePt t="145415" x="6223000" y="5372100"/>
          <p14:tracePt t="145432" x="6229350" y="5372100"/>
          <p14:tracePt t="145448" x="6248400" y="5372100"/>
          <p14:tracePt t="145465" x="6254750" y="5372100"/>
          <p14:tracePt t="145525" x="6261100" y="5365750"/>
          <p14:tracePt t="145549" x="6261100" y="5359400"/>
          <p14:tracePt t="145557" x="6273800" y="5353050"/>
          <p14:tracePt t="145565" x="6280150" y="5346700"/>
          <p14:tracePt t="145582" x="6280150" y="5340350"/>
          <p14:tracePt t="145598" x="6286500" y="5334000"/>
          <p14:tracePt t="145623" x="6292850" y="5327650"/>
          <p14:tracePt t="145632" x="6299200" y="5321300"/>
          <p14:tracePt t="145649" x="6299200" y="5314950"/>
          <p14:tracePt t="145666" x="6299200" y="5302250"/>
          <p14:tracePt t="145682" x="6305550" y="5283200"/>
          <p14:tracePt t="145698" x="6311900" y="5257800"/>
          <p14:tracePt t="145716" x="6311900" y="5251450"/>
          <p14:tracePt t="145732" x="6311900" y="5232400"/>
          <p14:tracePt t="145749" x="6324600" y="5200650"/>
          <p14:tracePt t="145765" x="6324600" y="5181600"/>
          <p14:tracePt t="145782" x="6324600" y="5175250"/>
          <p14:tracePt t="145789" x="6324600" y="5162550"/>
          <p14:tracePt t="145799" x="6324600" y="5156200"/>
          <p14:tracePt t="145815" x="6324600" y="5130800"/>
          <p14:tracePt t="145832" x="6324600" y="5124450"/>
          <p14:tracePt t="145849" x="6324600" y="5111750"/>
          <p14:tracePt t="145868" x="6324600" y="5105400"/>
          <p14:tracePt t="145882" x="6324600" y="5092700"/>
          <p14:tracePt t="145899" x="6324600" y="5080000"/>
          <p14:tracePt t="145915" x="6324600" y="5060950"/>
          <p14:tracePt t="145932" x="6324600" y="5041900"/>
          <p14:tracePt t="145949" x="6318250" y="5029200"/>
          <p14:tracePt t="145966" x="6311900" y="5010150"/>
          <p14:tracePt t="145982" x="6299200" y="4991100"/>
          <p14:tracePt t="145999" x="6292850" y="4984750"/>
          <p14:tracePt t="146016" x="6280150" y="4972050"/>
          <p14:tracePt t="146032" x="6254750" y="4953000"/>
          <p14:tracePt t="146049" x="6242050" y="4946650"/>
          <p14:tracePt t="146066" x="6216650" y="4933950"/>
          <p14:tracePt t="146082" x="6184900" y="4933950"/>
          <p14:tracePt t="146099" x="6127750" y="4927600"/>
          <p14:tracePt t="146115" x="6102350" y="4927600"/>
          <p14:tracePt t="146132" x="6083300" y="4927600"/>
          <p14:tracePt t="146149" x="6064250" y="4927600"/>
          <p14:tracePt t="146165" x="6038850" y="4927600"/>
          <p14:tracePt t="146182" x="6019800" y="4927600"/>
          <p14:tracePt t="146199" x="6000750" y="4927600"/>
          <p14:tracePt t="146216" x="5975350" y="4927600"/>
          <p14:tracePt t="146232" x="5930900" y="4927600"/>
          <p14:tracePt t="146249" x="5886450" y="4933950"/>
          <p14:tracePt t="146266" x="5854700" y="4933950"/>
          <p14:tracePt t="146282" x="5803900" y="4933950"/>
          <p14:tracePt t="146299" x="5778500" y="4940300"/>
          <p14:tracePt t="146316" x="5753100" y="4940300"/>
          <p14:tracePt t="146332" x="5740400" y="4946650"/>
          <p14:tracePt t="146349" x="5734050" y="4946650"/>
          <p14:tracePt t="146366" x="5721350" y="4959350"/>
          <p14:tracePt t="146382" x="5708650" y="4965700"/>
          <p14:tracePt t="146399" x="5695950" y="4991100"/>
          <p14:tracePt t="146416" x="5689600" y="5022850"/>
          <p14:tracePt t="146433" x="5689600" y="5060950"/>
          <p14:tracePt t="146449" x="5676900" y="5099050"/>
          <p14:tracePt t="146467" x="5670550" y="5130800"/>
          <p14:tracePt t="146482" x="5664200" y="5187950"/>
          <p14:tracePt t="146499" x="5664200" y="5219700"/>
          <p14:tracePt t="146516" x="5664200" y="5245100"/>
          <p14:tracePt t="146533" x="5664200" y="5264150"/>
          <p14:tracePt t="146549" x="5670550" y="5289550"/>
          <p14:tracePt t="146566" x="5689600" y="5308600"/>
          <p14:tracePt t="146583" x="5708650" y="5327650"/>
          <p14:tracePt t="146600" x="5715000" y="5327650"/>
          <p14:tracePt t="146616" x="5721350" y="5334000"/>
          <p14:tracePt t="146633" x="5734050" y="5340350"/>
          <p14:tracePt t="146649" x="5740400" y="5346700"/>
          <p14:tracePt t="146666" x="5746750" y="5346700"/>
          <p14:tracePt t="146682" x="5753100" y="5346700"/>
          <p14:tracePt t="146699" x="5772150" y="5353050"/>
          <p14:tracePt t="146716" x="5803900" y="5353050"/>
          <p14:tracePt t="146733" x="5835650" y="5353050"/>
          <p14:tracePt t="146749" x="5880100" y="5353050"/>
          <p14:tracePt t="146766" x="5924550" y="5359400"/>
          <p14:tracePt t="146783" x="5994400" y="5372100"/>
          <p14:tracePt t="146799" x="6057900" y="5384800"/>
          <p14:tracePt t="146806" x="6089650" y="5384800"/>
          <p14:tracePt t="146816" x="6134100" y="5384800"/>
          <p14:tracePt t="146833" x="6203950" y="5384800"/>
          <p14:tracePt t="146850" x="6242050" y="5384800"/>
          <p14:tracePt t="146866" x="6248400" y="5384800"/>
          <p14:tracePt t="147189" x="6248400" y="5372100"/>
          <p14:tracePt t="147196" x="6248400" y="5340350"/>
          <p14:tracePt t="147203" x="6242050" y="5308600"/>
          <p14:tracePt t="147212" x="6235700" y="5251450"/>
          <p14:tracePt t="147229" x="6210300" y="5149850"/>
          <p14:tracePt t="147246" x="6172200" y="5041900"/>
          <p14:tracePt t="147262" x="6134100" y="4959350"/>
          <p14:tracePt t="147279" x="6096000" y="4895850"/>
          <p14:tracePt t="147296" x="6070600" y="4857750"/>
          <p14:tracePt t="147303" x="6064250" y="4845050"/>
          <p14:tracePt t="147313" x="6064250" y="4838700"/>
          <p14:tracePt t="147330" x="6057900" y="4826000"/>
          <p14:tracePt t="147363" x="6057900" y="4819650"/>
          <p14:tracePt t="147385" x="6051550" y="4819650"/>
          <p14:tracePt t="147704" x="6051550" y="4832350"/>
          <p14:tracePt t="147720" x="6051550" y="4838700"/>
          <p14:tracePt t="147735" x="6051550" y="4845050"/>
          <p14:tracePt t="147765" x="6057900" y="4857750"/>
          <p14:tracePt t="147789" x="6057900" y="4864100"/>
          <p14:tracePt t="147799" x="6057900" y="4870450"/>
          <p14:tracePt t="147804" x="6057900" y="4876800"/>
          <p14:tracePt t="147822" x="6057900" y="4883150"/>
          <p14:tracePt t="147838" x="6057900" y="4889500"/>
          <p14:tracePt t="147870" x="6057900" y="4902200"/>
          <p14:tracePt t="147879" x="6057900" y="4908550"/>
          <p14:tracePt t="147886" x="6051550" y="4908550"/>
          <p14:tracePt t="147896" x="6045200" y="4914900"/>
          <p14:tracePt t="147913" x="6019800" y="4921250"/>
          <p14:tracePt t="147929" x="6000750" y="4921250"/>
          <p14:tracePt t="147946" x="5988050" y="4933950"/>
          <p14:tracePt t="147965" x="5969000" y="4933950"/>
          <p14:tracePt t="147979" x="5962650" y="4933950"/>
          <p14:tracePt t="147997" x="5949950" y="4933950"/>
          <p14:tracePt t="148012" x="5924550" y="4933950"/>
          <p14:tracePt t="148029" x="5880100" y="4933950"/>
          <p14:tracePt t="148046" x="5822950" y="4933950"/>
          <p14:tracePt t="148063" x="5759450" y="4933950"/>
          <p14:tracePt t="148079" x="5702300" y="4933950"/>
          <p14:tracePt t="148096" x="5657850" y="4914900"/>
          <p14:tracePt t="148112" x="5613400" y="4895850"/>
          <p14:tracePt t="148129" x="5594350" y="4889500"/>
          <p14:tracePt t="148146" x="5575300" y="4876800"/>
          <p14:tracePt t="148163" x="5556250" y="4864100"/>
          <p14:tracePt t="148179" x="5549900" y="4857750"/>
          <p14:tracePt t="148196" x="5543550" y="4832350"/>
          <p14:tracePt t="148212" x="5524500" y="4813300"/>
          <p14:tracePt t="148229" x="5518150" y="4787900"/>
          <p14:tracePt t="148246" x="5505450" y="4756150"/>
          <p14:tracePt t="148263" x="5499100" y="4737100"/>
          <p14:tracePt t="148280" x="5492750" y="4718050"/>
          <p14:tracePt t="148296" x="5492750" y="4699000"/>
          <p14:tracePt t="148313" x="5492750" y="4686300"/>
          <p14:tracePt t="148329" x="5492750" y="4667250"/>
          <p14:tracePt t="148346" x="5505450" y="4641850"/>
          <p14:tracePt t="148363" x="5511800" y="4622800"/>
          <p14:tracePt t="148380" x="5537200" y="4572000"/>
          <p14:tracePt t="148396" x="5556250" y="4546600"/>
          <p14:tracePt t="148413" x="5568950" y="4514850"/>
          <p14:tracePt t="148429" x="5588000" y="4489450"/>
          <p14:tracePt t="148446" x="5594350" y="4470400"/>
          <p14:tracePt t="148463" x="5613400" y="4445000"/>
          <p14:tracePt t="148480" x="5619750" y="4425950"/>
          <p14:tracePt t="148496" x="5626100" y="4419600"/>
          <p14:tracePt t="148513" x="5632450" y="4413250"/>
          <p14:tracePt t="148530" x="5651500" y="4406900"/>
          <p14:tracePt t="148547" x="5664200" y="4400550"/>
          <p14:tracePt t="148565" x="5695950" y="4394200"/>
          <p14:tracePt t="148580" x="5746750" y="4387850"/>
          <p14:tracePt t="148596" x="5772150" y="4381500"/>
          <p14:tracePt t="148613" x="5822950" y="4368800"/>
          <p14:tracePt t="148629" x="5854700" y="4362450"/>
          <p14:tracePt t="148646" x="5892800" y="4356100"/>
          <p14:tracePt t="148663" x="5924550" y="4349750"/>
          <p14:tracePt t="148680" x="5962650" y="4349750"/>
          <p14:tracePt t="148696" x="5994400" y="4343400"/>
          <p14:tracePt t="148713" x="6019800" y="4343400"/>
          <p14:tracePt t="148730" x="6045200" y="4343400"/>
          <p14:tracePt t="148746" x="6083300" y="4343400"/>
          <p14:tracePt t="148763" x="6159500" y="4368800"/>
          <p14:tracePt t="148780" x="6197600" y="4381500"/>
          <p14:tracePt t="148796" x="6235700" y="4381500"/>
          <p14:tracePt t="148813" x="6248400" y="4394200"/>
          <p14:tracePt t="148830" x="6254750" y="4400550"/>
          <p14:tracePt t="148846" x="6261100" y="4400550"/>
          <p14:tracePt t="148863" x="6267450" y="4432300"/>
          <p14:tracePt t="148880" x="6286500" y="4470400"/>
          <p14:tracePt t="148897" x="6292850" y="4540250"/>
          <p14:tracePt t="148913" x="6292850" y="4603750"/>
          <p14:tracePt t="148930" x="6292850" y="4667250"/>
          <p14:tracePt t="148947" x="6292850" y="4749800"/>
          <p14:tracePt t="148964" x="6286500" y="4800600"/>
          <p14:tracePt t="148980" x="6273800" y="4889500"/>
          <p14:tracePt t="148997" x="6254750" y="4908550"/>
          <p14:tracePt t="149013" x="6248400" y="4921250"/>
          <p14:tracePt t="149030" x="6242050" y="4921250"/>
          <p14:tracePt t="149063" x="6235700" y="4921250"/>
          <p14:tracePt t="149144" x="6229350" y="4921250"/>
          <p14:tracePt t="149181" x="6210300" y="4927600"/>
          <p14:tracePt t="149189" x="6210300" y="4933950"/>
          <p14:tracePt t="149198" x="6203950" y="4953000"/>
          <p14:tracePt t="149213" x="6203950" y="5003800"/>
          <p14:tracePt t="149230" x="6203950" y="5086350"/>
          <p14:tracePt t="149247" x="6223000" y="5200650"/>
          <p14:tracePt t="149263" x="6261100" y="5308600"/>
          <p14:tracePt t="149280" x="6305550" y="5403850"/>
          <p14:tracePt t="149297" x="6337300" y="5486400"/>
          <p14:tracePt t="149302" x="6350000" y="5511800"/>
          <p14:tracePt t="149314" x="6362700" y="5530850"/>
          <p14:tracePt t="149330" x="6375400" y="5562600"/>
          <p14:tracePt t="149347" x="6375400" y="5581650"/>
          <p14:tracePt t="149425" x="6369050" y="5588000"/>
          <p14:tracePt t="149433" x="6362700" y="5588000"/>
          <p14:tracePt t="149440" x="6343650" y="5588000"/>
          <p14:tracePt t="149449" x="6330950" y="5581650"/>
          <p14:tracePt t="149464" x="6311900" y="5575300"/>
          <p14:tracePt t="149481" x="6299200" y="5568950"/>
          <p14:tracePt t="149497" x="6292850" y="5568950"/>
          <p14:tracePt t="149520" x="6286500" y="5562600"/>
          <p14:tracePt t="149543" x="6280150" y="5562600"/>
          <p14:tracePt t="149551" x="6273800" y="5562600"/>
          <p14:tracePt t="149564" x="6261100" y="5549900"/>
          <p14:tracePt t="149582" x="6254750" y="5549900"/>
          <p14:tracePt t="149647" x="6248400" y="5549900"/>
          <p14:tracePt t="149665" x="6242050" y="5549900"/>
          <p14:tracePt t="149681" x="6229350" y="5549900"/>
          <p14:tracePt t="149690" x="6223000" y="5549900"/>
          <p14:tracePt t="149698" x="6216650" y="5549900"/>
          <p14:tracePt t="149714" x="6197600" y="5549900"/>
          <p14:tracePt t="149731" x="6159500" y="5543550"/>
          <p14:tracePt t="149750" x="6045200" y="5518150"/>
          <p14:tracePt t="149764" x="5981700" y="5511800"/>
          <p14:tracePt t="149782" x="5892800" y="5505450"/>
          <p14:tracePt t="149797" x="5829300" y="5486400"/>
          <p14:tracePt t="149814" x="5791200" y="5473700"/>
          <p14:tracePt t="149830" x="5753100" y="5448300"/>
          <p14:tracePt t="149847" x="5689600" y="5403850"/>
          <p14:tracePt t="149864" x="5664200" y="5384800"/>
          <p14:tracePt t="149881" x="5651500" y="5378450"/>
          <p14:tracePt t="149897" x="5638800" y="5359400"/>
          <p14:tracePt t="149914" x="5638800" y="5340350"/>
          <p14:tracePt t="149931" x="5632450" y="5321300"/>
          <p14:tracePt t="149949" x="5632450" y="5283200"/>
          <p14:tracePt t="149965" x="5632450" y="5245100"/>
          <p14:tracePt t="149982" x="5632450" y="5200650"/>
          <p14:tracePt t="149998" x="5632450" y="5162550"/>
          <p14:tracePt t="150014" x="5632450" y="5130800"/>
          <p14:tracePt t="150031" x="5645150" y="5092700"/>
          <p14:tracePt t="150048" x="5664200" y="5060950"/>
          <p14:tracePt t="150064" x="5683250" y="5029200"/>
          <p14:tracePt t="150081" x="5708650" y="4997450"/>
          <p14:tracePt t="150098" x="5759450" y="4965700"/>
          <p14:tracePt t="150115" x="5797550" y="4946650"/>
          <p14:tracePt t="150131" x="5861050" y="4908550"/>
          <p14:tracePt t="150148" x="5918200" y="4889500"/>
          <p14:tracePt t="150164" x="5969000" y="4870450"/>
          <p14:tracePt t="150181" x="5981700" y="4870450"/>
          <p14:tracePt t="150198" x="6007100" y="4870450"/>
          <p14:tracePt t="150214" x="6038850" y="4870450"/>
          <p14:tracePt t="150231" x="6089650" y="4870450"/>
          <p14:tracePt t="150247" x="6146800" y="4870450"/>
          <p14:tracePt t="150264" x="6242050" y="4895850"/>
          <p14:tracePt t="150281" x="6299200" y="4908550"/>
          <p14:tracePt t="150298" x="6350000" y="4927600"/>
          <p14:tracePt t="150314" x="6388100" y="4940300"/>
          <p14:tracePt t="150321" x="6394450" y="4946650"/>
          <p14:tracePt t="150331" x="6407150" y="4959350"/>
          <p14:tracePt t="150349" x="6419850" y="4972050"/>
          <p14:tracePt t="150365" x="6438900" y="4984750"/>
          <p14:tracePt t="150381" x="6451600" y="5016500"/>
          <p14:tracePt t="150398" x="6470650" y="5041900"/>
          <p14:tracePt t="150415" x="6477000" y="5080000"/>
          <p14:tracePt t="150431" x="6477000" y="5118100"/>
          <p14:tracePt t="150448" x="6477000" y="5156200"/>
          <p14:tracePt t="150465" x="6477000" y="5194300"/>
          <p14:tracePt t="150481" x="6470650" y="5251450"/>
          <p14:tracePt t="150498" x="6451600" y="5283200"/>
          <p14:tracePt t="150515" x="6426200" y="5314950"/>
          <p14:tracePt t="150532" x="6407150" y="5346700"/>
          <p14:tracePt t="150548" x="6388100" y="5365750"/>
          <p14:tracePt t="150565" x="6362700" y="5378450"/>
          <p14:tracePt t="150581" x="6350000" y="5384800"/>
          <p14:tracePt t="150598" x="6350000" y="5391150"/>
          <p14:tracePt t="150615" x="6337300" y="5397500"/>
          <p14:tracePt t="150631" x="6324600" y="5397500"/>
          <p14:tracePt t="150648" x="6299200" y="5397500"/>
          <p14:tracePt t="150665" x="6273800" y="5403850"/>
          <p14:tracePt t="150681" x="6242050" y="5416550"/>
          <p14:tracePt t="150698" x="6229350" y="5416550"/>
          <p14:tracePt t="150715" x="6223000" y="5416550"/>
          <p14:tracePt t="150732" x="6216650" y="5416550"/>
          <p14:tracePt t="150752" x="6210300" y="5416550"/>
          <p14:tracePt t="150765" x="6197600" y="5416550"/>
          <p14:tracePt t="150782" x="6184900" y="5416550"/>
          <p14:tracePt t="150798" x="6178550" y="5416550"/>
          <p14:tracePt t="150815" x="6159500" y="5416550"/>
          <p14:tracePt t="150840" x="6153150" y="5416550"/>
          <p14:tracePt t="150854" x="6146800" y="5416550"/>
          <p14:tracePt t="150865" x="6134100" y="5416550"/>
          <p14:tracePt t="150881" x="6127750" y="5416550"/>
          <p14:tracePt t="150898" x="6121400" y="5416550"/>
          <p14:tracePt t="150915" x="6102350" y="5416550"/>
          <p14:tracePt t="150948" x="6089650" y="5416550"/>
          <p14:tracePt t="150965" x="6083300" y="5416550"/>
          <p14:tracePt t="151214" x="6076950" y="5416550"/>
          <p14:tracePt t="151238" x="6064250" y="5416550"/>
          <p14:tracePt t="151256" x="6051550" y="5416550"/>
          <p14:tracePt t="151262" x="6045200" y="5416550"/>
          <p14:tracePt t="151272" x="6038850" y="5416550"/>
          <p14:tracePt t="152990" x="6032500" y="5416550"/>
          <p14:tracePt t="152997" x="6026150" y="5416550"/>
          <p14:tracePt t="153008" x="6007100" y="5416550"/>
          <p14:tracePt t="153014" x="6000750" y="5416550"/>
          <p14:tracePt t="153023" x="5988050" y="5416550"/>
          <p14:tracePt t="153040" x="5981700" y="5416550"/>
          <p14:tracePt t="153056" x="5962650" y="5416550"/>
          <p14:tracePt t="153073" x="5956300" y="5416550"/>
          <p14:tracePt t="153090" x="5918200" y="5416550"/>
          <p14:tracePt t="153106" x="5842000" y="5416550"/>
          <p14:tracePt t="153123" x="5753100" y="5416550"/>
          <p14:tracePt t="153140" x="5651500" y="5416550"/>
          <p14:tracePt t="153156" x="5543550" y="5416550"/>
          <p14:tracePt t="153173" x="5403850" y="5416550"/>
          <p14:tracePt t="153190" x="5314950" y="5416550"/>
          <p14:tracePt t="153206" x="5238750" y="5416550"/>
          <p14:tracePt t="153223" x="5194300" y="5416550"/>
          <p14:tracePt t="153240" x="5156200" y="5429250"/>
          <p14:tracePt t="153256" x="5137150" y="5429250"/>
          <p14:tracePt t="153273" x="5130800" y="5429250"/>
          <p14:tracePt t="153290" x="5111750" y="5429250"/>
          <p14:tracePt t="153307" x="5086350" y="5441950"/>
          <p14:tracePt t="153323" x="5054600" y="5441950"/>
          <p14:tracePt t="153331" x="5035550" y="5441950"/>
          <p14:tracePt t="153340" x="5022850" y="5441950"/>
          <p14:tracePt t="153357" x="5003800" y="5441950"/>
          <p14:tracePt t="153373" x="4997450" y="5441950"/>
          <p14:tracePt t="153458" x="4991100" y="5441950"/>
          <p14:tracePt t="153627" x="5003800" y="5441950"/>
          <p14:tracePt t="153634" x="5048250" y="5441950"/>
          <p14:tracePt t="153644" x="5130800" y="5441950"/>
          <p14:tracePt t="153652" x="5213350" y="5441950"/>
          <p14:tracePt t="153668" x="5391150" y="5441950"/>
          <p14:tracePt t="153686" x="5695950" y="5441950"/>
          <p14:tracePt t="153702" x="5784850" y="5441950"/>
          <p14:tracePt t="153719" x="5949950" y="5441950"/>
          <p14:tracePt t="153735" x="5994400" y="5441950"/>
          <p14:tracePt t="153752" x="6000750" y="5441950"/>
          <p14:tracePt t="153873" x="6013450" y="5441950"/>
          <p14:tracePt t="153882" x="6026150" y="5441950"/>
          <p14:tracePt t="153890" x="6051550" y="5441950"/>
          <p14:tracePt t="153902" x="6115050" y="5441950"/>
          <p14:tracePt t="153919" x="6191250" y="5435600"/>
          <p14:tracePt t="153935" x="6292850" y="5422900"/>
          <p14:tracePt t="153952" x="6369050" y="5403850"/>
          <p14:tracePt t="153969" x="6407150" y="5403850"/>
          <p14:tracePt t="154057" x="6400800" y="5403850"/>
          <p14:tracePt t="154091" x="6394450" y="5403850"/>
          <p14:tracePt t="154114" x="6381750" y="5403850"/>
          <p14:tracePt t="154124" x="6369050" y="5403850"/>
          <p14:tracePt t="154131" x="6362700" y="5403850"/>
          <p14:tracePt t="154140" x="6350000" y="5403850"/>
          <p14:tracePt t="154152" x="6318250" y="5403850"/>
          <p14:tracePt t="154169" x="6267450" y="5397500"/>
          <p14:tracePt t="154185" x="6235700" y="5397500"/>
          <p14:tracePt t="154202" x="6210300" y="5391150"/>
          <p14:tracePt t="154219" x="6203950" y="5391150"/>
          <p14:tracePt t="154241" x="6191250" y="5391150"/>
          <p14:tracePt t="154263" x="6184900" y="5391150"/>
          <p14:tracePt t="154273" x="6159500" y="5384800"/>
          <p14:tracePt t="154287" x="6159500" y="5378450"/>
          <p14:tracePt t="154302" x="6121400" y="5372100"/>
          <p14:tracePt t="154319" x="6102350" y="5372100"/>
          <p14:tracePt t="154336" x="6070600" y="5365750"/>
          <p14:tracePt t="154352" x="6051550" y="5359400"/>
          <p14:tracePt t="154369" x="6045200" y="5359400"/>
          <p14:tracePt t="154386" x="6038850" y="5359400"/>
          <p14:tracePt t="154527" x="6032500" y="5359400"/>
          <p14:tracePt t="154552" x="6026150" y="5359400"/>
          <p14:tracePt t="154577" x="6013450" y="5359400"/>
          <p14:tracePt t="154599" x="6007100" y="5359400"/>
          <p14:tracePt t="155467" x="6000750" y="5359400"/>
          <p14:tracePt t="155476" x="5988050" y="5359400"/>
          <p14:tracePt t="155484" x="5956300" y="5365750"/>
          <p14:tracePt t="155492" x="5911850" y="5378450"/>
          <p14:tracePt t="155508" x="5803900" y="5384800"/>
          <p14:tracePt t="155525" x="5626100" y="5384800"/>
          <p14:tracePt t="155542" x="5334000" y="5384800"/>
          <p14:tracePt t="155559" x="4876800" y="5384800"/>
          <p14:tracePt t="155575" x="4254500" y="5384800"/>
          <p14:tracePt t="155592" x="3562350" y="5384800"/>
          <p14:tracePt t="155608" x="3346450" y="5384800"/>
          <p14:tracePt t="155625" x="3232150" y="5384800"/>
          <p14:tracePt t="155642" x="3175000" y="5384800"/>
          <p14:tracePt t="155659" x="3162300" y="5391150"/>
          <p14:tracePt t="155675" x="3124200" y="5397500"/>
          <p14:tracePt t="155692" x="3105150" y="5410200"/>
          <p14:tracePt t="155708" x="3067050" y="5416550"/>
          <p14:tracePt t="155725" x="3022600" y="5422900"/>
          <p14:tracePt t="155742" x="2946400" y="5441950"/>
          <p14:tracePt t="155759" x="2882900" y="5448300"/>
          <p14:tracePt t="155775" x="2806700" y="5454650"/>
          <p14:tracePt t="155792" x="2800350" y="5454650"/>
          <p14:tracePt t="155899" x="2787650" y="5454650"/>
          <p14:tracePt t="155907" x="2781300" y="5454650"/>
          <p14:tracePt t="155916" x="2755900" y="5454650"/>
          <p14:tracePt t="155926" x="2724150" y="5454650"/>
          <p14:tracePt t="155943" x="2552700" y="5454650"/>
          <p14:tracePt t="155958" x="2489200" y="5454650"/>
          <p14:tracePt t="155975" x="2381250" y="5454650"/>
          <p14:tracePt t="155992" x="2374900" y="5454650"/>
          <p14:tracePt t="156356" x="2381250" y="5454650"/>
          <p14:tracePt t="156364" x="2387600" y="5454650"/>
          <p14:tracePt t="156374" x="2406650" y="5454650"/>
          <p14:tracePt t="156381" x="2438400" y="5454650"/>
          <p14:tracePt t="156398" x="2476500" y="5454650"/>
          <p14:tracePt t="156416" x="2559050" y="5448300"/>
          <p14:tracePt t="156433" x="2724150" y="5441950"/>
          <p14:tracePt t="156447" x="2806700" y="5441950"/>
          <p14:tracePt t="156464" x="3117850" y="5448300"/>
          <p14:tracePt t="156481" x="3327400" y="5467350"/>
          <p14:tracePt t="156498" x="3524250" y="5467350"/>
          <p14:tracePt t="156514" x="3733800" y="5467350"/>
          <p14:tracePt t="156531" x="3943350" y="5467350"/>
          <p14:tracePt t="156548" x="4127500" y="5467350"/>
          <p14:tracePt t="156565" x="4292600" y="5467350"/>
          <p14:tracePt t="156581" x="4464050" y="5467350"/>
          <p14:tracePt t="156597" x="4629150" y="5467350"/>
          <p14:tracePt t="156614" x="4781550" y="5467350"/>
          <p14:tracePt t="156631" x="5035550" y="5467350"/>
          <p14:tracePt t="156647" x="5219700" y="5467350"/>
          <p14:tracePt t="156664" x="5429250" y="5467350"/>
          <p14:tracePt t="156681" x="5600700" y="5467350"/>
          <p14:tracePt t="156697" x="5772150" y="5467350"/>
          <p14:tracePt t="156714" x="5873750" y="5467350"/>
          <p14:tracePt t="156731" x="5943600" y="5467350"/>
          <p14:tracePt t="156748" x="5975350" y="5467350"/>
          <p14:tracePt t="156764" x="5988050" y="5467350"/>
          <p14:tracePt t="156781" x="6000750" y="5467350"/>
          <p14:tracePt t="156843" x="6019800" y="5467350"/>
          <p14:tracePt t="156851" x="6026150" y="5467350"/>
          <p14:tracePt t="156865" x="6070600" y="5467350"/>
          <p14:tracePt t="156881" x="6121400" y="5467350"/>
          <p14:tracePt t="156898" x="6172200" y="5467350"/>
          <p14:tracePt t="156915" x="6210300" y="5467350"/>
          <p14:tracePt t="156931" x="6223000" y="5467350"/>
          <p14:tracePt t="157217" x="6210300" y="5467350"/>
          <p14:tracePt t="157225" x="6203950" y="5467350"/>
          <p14:tracePt t="157232" x="6191250" y="5467350"/>
          <p14:tracePt t="157241" x="6184900" y="5467350"/>
          <p14:tracePt t="157257" x="6159500" y="5467350"/>
          <p14:tracePt t="157274" x="6134100" y="5467350"/>
          <p14:tracePt t="157291" x="6121400" y="5467350"/>
          <p14:tracePt t="157308" x="6108700" y="5467350"/>
          <p14:tracePt t="157372" x="6102350" y="5467350"/>
          <p14:tracePt t="157388" x="6096000" y="5467350"/>
          <p14:tracePt t="157397" x="6089650" y="5467350"/>
          <p14:tracePt t="157408" x="6070600" y="5467350"/>
          <p14:tracePt t="157425" x="6057900" y="5454650"/>
          <p14:tracePt t="157441" x="6051550" y="5454650"/>
          <p14:tracePt t="157458" x="6045200" y="5448300"/>
          <p14:tracePt t="157497" x="6032500" y="5448300"/>
          <p14:tracePt t="157541" x="6026150" y="5448300"/>
          <p14:tracePt t="157548" x="6013450" y="5435600"/>
          <p14:tracePt t="157558" x="6007100" y="5435600"/>
          <p14:tracePt t="157575" x="5988050" y="5435600"/>
          <p14:tracePt t="157592" x="5956300" y="5429250"/>
          <p14:tracePt t="157625" x="5943600" y="5429250"/>
          <p14:tracePt t="157642" x="5937250" y="5429250"/>
          <p14:tracePt t="157658" x="5918200" y="5422900"/>
          <p14:tracePt t="157675" x="5911850" y="5422900"/>
          <p14:tracePt t="157691" x="5899150" y="5410200"/>
          <p14:tracePt t="158619" x="5892800" y="5410200"/>
          <p14:tracePt t="159070" x="5899150" y="5410200"/>
          <p14:tracePt t="159078" x="5911850" y="5403850"/>
          <p14:tracePt t="159086" x="5930900" y="5403850"/>
          <p14:tracePt t="159094" x="5937250" y="5397500"/>
          <p14:tracePt t="159111" x="5969000" y="5397500"/>
          <p14:tracePt t="159128" x="6000750" y="5397500"/>
          <p14:tracePt t="159144" x="6013450" y="5397500"/>
          <p14:tracePt t="159177" x="6019800" y="5397500"/>
          <p14:tracePt t="159372" x="6032500" y="5397500"/>
          <p14:tracePt t="159380" x="6038850" y="5397500"/>
          <p14:tracePt t="159387" x="6051550" y="5397500"/>
          <p14:tracePt t="159397" x="6064250" y="5397500"/>
          <p14:tracePt t="159414" x="6089650" y="5397500"/>
          <p14:tracePt t="159430" x="6121400" y="5397500"/>
          <p14:tracePt t="159447" x="6153150" y="5397500"/>
          <p14:tracePt t="159464" x="6203950" y="5397500"/>
          <p14:tracePt t="159481" x="6229350" y="5397500"/>
          <p14:tracePt t="159497" x="6235700" y="5397500"/>
          <p14:tracePt t="159581" x="6248400" y="5397500"/>
          <p14:tracePt t="159589" x="6254750" y="5391150"/>
          <p14:tracePt t="159597" x="6254750" y="5384800"/>
          <p14:tracePt t="159614" x="6261100" y="5378450"/>
          <p14:tracePt t="159631" x="6267450" y="5359400"/>
          <p14:tracePt t="159648" x="6280150" y="5340350"/>
          <p14:tracePt t="159665" x="6280150" y="5302250"/>
          <p14:tracePt t="159681" x="6286500" y="5257800"/>
          <p14:tracePt t="159697" x="6311900" y="5187950"/>
          <p14:tracePt t="159715" x="6318250" y="5130800"/>
          <p14:tracePt t="159731" x="6324600" y="5067300"/>
          <p14:tracePt t="159747" x="6324600" y="5016500"/>
          <p14:tracePt t="159764" x="6324600" y="4997450"/>
          <p14:tracePt t="159781" x="6324600" y="4984750"/>
          <p14:tracePt t="159797" x="6311900" y="4972050"/>
          <p14:tracePt t="159814" x="6280150" y="4953000"/>
          <p14:tracePt t="159831" x="6229350" y="4940300"/>
          <p14:tracePt t="159839" x="6203950" y="4940300"/>
          <p14:tracePt t="159847" x="6159500" y="4940300"/>
          <p14:tracePt t="159864" x="6032500" y="4940300"/>
          <p14:tracePt t="159880" x="5854700" y="4940300"/>
          <p14:tracePt t="159898" x="5657850" y="4940300"/>
          <p14:tracePt t="159914" x="5588000" y="4953000"/>
          <p14:tracePt t="159923" x="5568950" y="4965700"/>
          <p14:tracePt t="159931" x="5556250" y="4972050"/>
          <p14:tracePt t="159948" x="5543550" y="4997450"/>
          <p14:tracePt t="159964" x="5530850" y="5029200"/>
          <p14:tracePt t="159981" x="5530850" y="5086350"/>
          <p14:tracePt t="159998" x="5530850" y="5137150"/>
          <p14:tracePt t="160014" x="5530850" y="5175250"/>
          <p14:tracePt t="160031" x="5530850" y="5226050"/>
          <p14:tracePt t="160047" x="5530850" y="5257800"/>
          <p14:tracePt t="160065" x="5549900" y="5295900"/>
          <p14:tracePt t="160081" x="5613400" y="5340350"/>
          <p14:tracePt t="160097" x="5651500" y="5353050"/>
          <p14:tracePt t="160114" x="5689600" y="5359400"/>
          <p14:tracePt t="160131" x="5721350" y="5365750"/>
          <p14:tracePt t="160147" x="5759450" y="5378450"/>
          <p14:tracePt t="160164" x="5797550" y="5384800"/>
          <p14:tracePt t="160181" x="5842000" y="5384800"/>
          <p14:tracePt t="160198" x="5886450" y="5384800"/>
          <p14:tracePt t="160214" x="5918200" y="5384800"/>
          <p14:tracePt t="160231" x="5956300" y="5384800"/>
          <p14:tracePt t="160264" x="5969000" y="5384800"/>
          <p14:tracePt t="160281" x="5975350" y="5384800"/>
          <p14:tracePt t="160307" x="5981700" y="5384800"/>
          <p14:tracePt t="160316" x="5994400" y="5384800"/>
          <p14:tracePt t="160332" x="6007100" y="5384800"/>
          <p14:tracePt t="160348" x="6019800" y="5384800"/>
          <p14:tracePt t="160355" x="6026150" y="5384800"/>
          <p14:tracePt t="160381" x="6051550" y="5384800"/>
          <p14:tracePt t="160398" x="6076950" y="5378450"/>
          <p14:tracePt t="160415" x="6089650" y="5378450"/>
          <p14:tracePt t="160431" x="6102350" y="5372100"/>
          <p14:tracePt t="160448" x="6115050" y="5372100"/>
          <p14:tracePt t="160464" x="6127750" y="5372100"/>
          <p14:tracePt t="160481" x="6134100" y="5372100"/>
          <p14:tracePt t="160590" x="6140450" y="5372100"/>
          <p14:tracePt t="160599" x="6146800" y="5372100"/>
          <p14:tracePt t="160615" x="6165850" y="5372100"/>
          <p14:tracePt t="160627" x="6191250" y="5372100"/>
          <p14:tracePt t="160635" x="6197600" y="5372100"/>
          <p14:tracePt t="160665" x="6203950" y="5372100"/>
          <p14:tracePt t="160711" x="6216650" y="5372100"/>
          <p14:tracePt t="160939" x="6203950" y="5372100"/>
          <p14:tracePt t="160946" x="6191250" y="5372100"/>
          <p14:tracePt t="160954" x="6178550" y="5359400"/>
          <p14:tracePt t="160965" x="6165850" y="5353050"/>
          <p14:tracePt t="160981" x="6127750" y="5346700"/>
          <p14:tracePt t="160998" x="6121400" y="5346700"/>
          <p14:tracePt t="161348" x="6115050" y="5340350"/>
          <p14:tracePt t="161620" x="6121400" y="5340350"/>
          <p14:tracePt t="161627" x="6134100" y="5340350"/>
          <p14:tracePt t="161635" x="6140450" y="5340350"/>
          <p14:tracePt t="161646" x="6153150" y="5340350"/>
          <p14:tracePt t="161661" x="6159500" y="5340350"/>
          <p14:tracePt t="161678" x="6165850" y="5340350"/>
          <p14:tracePt t="163085" x="6178550" y="5340350"/>
          <p14:tracePt t="163101" x="6184900" y="5340350"/>
          <p14:tracePt t="163108" x="6191250" y="5340350"/>
          <p14:tracePt t="163117" x="6197600" y="5321300"/>
          <p14:tracePt t="163126" x="6216650" y="5283200"/>
          <p14:tracePt t="163143" x="6216650" y="5175250"/>
          <p14:tracePt t="163159" x="6216650" y="5029200"/>
          <p14:tracePt t="163176" x="6229350" y="4851400"/>
          <p14:tracePt t="163192" x="6254750" y="4686300"/>
          <p14:tracePt t="163209" x="6261100" y="4591050"/>
          <p14:tracePt t="163226" x="6254750" y="4521200"/>
          <p14:tracePt t="163242" x="6210300" y="4495800"/>
          <p14:tracePt t="163259" x="6184900" y="4495800"/>
          <p14:tracePt t="163293" x="6178550" y="4495800"/>
          <p14:tracePt t="163316" x="6172200" y="4495800"/>
          <p14:tracePt t="163326" x="6172200" y="4508500"/>
          <p14:tracePt t="163343" x="6178550" y="4527550"/>
          <p14:tracePt t="163359" x="6178550" y="4552950"/>
          <p14:tracePt t="163376" x="6178550" y="4565650"/>
          <p14:tracePt t="163392" x="6184900" y="4572000"/>
          <p14:tracePt t="163409" x="6184900" y="4584700"/>
          <p14:tracePt t="163452" x="6184900" y="4603750"/>
          <p14:tracePt t="163462" x="6184900" y="4610100"/>
          <p14:tracePt t="163476" x="6184900" y="4641850"/>
          <p14:tracePt t="163493" x="6197600" y="4673600"/>
          <p14:tracePt t="163510" x="6203950" y="4692650"/>
          <p14:tracePt t="163526" x="6216650" y="4737100"/>
          <p14:tracePt t="163543" x="6235700" y="4775200"/>
          <p14:tracePt t="163560" x="6248400" y="4813300"/>
          <p14:tracePt t="163576" x="6248400" y="4857750"/>
          <p14:tracePt t="163593" x="6248400" y="4889500"/>
          <p14:tracePt t="163610" x="6248400" y="4914900"/>
          <p14:tracePt t="163626" x="6235700" y="4933950"/>
          <p14:tracePt t="163643" x="6184900" y="4940300"/>
          <p14:tracePt t="163660" x="6108700" y="4940300"/>
          <p14:tracePt t="163676" x="6000750" y="4940300"/>
          <p14:tracePt t="163693" x="5924550" y="4940300"/>
          <p14:tracePt t="163710" x="5854700" y="4940300"/>
          <p14:tracePt t="163726" x="5810250" y="4940300"/>
          <p14:tracePt t="163743" x="5784850" y="4940300"/>
          <p14:tracePt t="163760" x="5772150" y="4940300"/>
          <p14:tracePt t="163777" x="5765800" y="4914900"/>
          <p14:tracePt t="163793" x="5765800" y="4826000"/>
          <p14:tracePt t="163811" x="5765800" y="4622800"/>
          <p14:tracePt t="163827" x="5765800" y="4451350"/>
          <p14:tracePt t="163843" x="5765800" y="4337050"/>
          <p14:tracePt t="163860" x="5765800" y="4279900"/>
          <p14:tracePt t="163876" x="5765800" y="4267200"/>
          <p14:tracePt t="163893" x="5765800" y="4248150"/>
          <p14:tracePt t="163910" x="5765800" y="4241800"/>
          <p14:tracePt t="163926" x="5765800" y="4235450"/>
          <p14:tracePt t="163943" x="5778500" y="4222750"/>
          <p14:tracePt t="163960" x="5822950" y="4222750"/>
          <p14:tracePt t="163977" x="5854700" y="4222750"/>
          <p14:tracePt t="163995" x="5886450" y="4222750"/>
          <p14:tracePt t="164010" x="5949950" y="4254500"/>
          <p14:tracePt t="164028" x="6013450" y="4337050"/>
          <p14:tracePt t="164043" x="6038850" y="4394200"/>
          <p14:tracePt t="164060" x="6070600" y="4489450"/>
          <p14:tracePt t="164077" x="6070600" y="4629150"/>
          <p14:tracePt t="164093" x="6057900" y="4775200"/>
          <p14:tracePt t="164110" x="6007100" y="4921250"/>
          <p14:tracePt t="164127" x="5949950" y="5035550"/>
          <p14:tracePt t="164143" x="5930900" y="5086350"/>
          <p14:tracePt t="164160" x="5924550" y="5111750"/>
          <p14:tracePt t="164193" x="5924550" y="5124450"/>
          <p14:tracePt t="164228" x="5924550" y="5130800"/>
          <p14:tracePt t="164252" x="5924550" y="5137150"/>
          <p14:tracePt t="164259" x="5930900" y="5149850"/>
          <p14:tracePt t="164267" x="5937250" y="5156200"/>
          <p14:tracePt t="164277" x="5956300" y="5175250"/>
          <p14:tracePt t="164293" x="6013450" y="5226050"/>
          <p14:tracePt t="164311" x="6070600" y="5257800"/>
          <p14:tracePt t="164327" x="6121400" y="5295900"/>
          <p14:tracePt t="164344" x="6165850" y="5321300"/>
          <p14:tracePt t="164357" x="6197600" y="5334000"/>
          <p14:tracePt t="164366" x="6210300" y="5346700"/>
          <p14:tracePt t="164377" x="6235700" y="5359400"/>
          <p14:tracePt t="164394" x="6280150" y="5384800"/>
          <p14:tracePt t="164410" x="6305550" y="5397500"/>
          <p14:tracePt t="164453" x="6311900" y="5403850"/>
          <p14:tracePt t="164469" x="6292850" y="5403850"/>
          <p14:tracePt t="164478" x="6261100" y="5403850"/>
          <p14:tracePt t="164485" x="6235700" y="5403850"/>
          <p14:tracePt t="164494" x="6197600" y="5403850"/>
          <p14:tracePt t="164510" x="6134100" y="5403850"/>
          <p14:tracePt t="164527" x="6013450" y="5403850"/>
          <p14:tracePt t="164544" x="5822950" y="5403850"/>
          <p14:tracePt t="164561" x="5645150" y="5397500"/>
          <p14:tracePt t="164577" x="5556250" y="5384800"/>
          <p14:tracePt t="164596" x="5537200" y="5372100"/>
          <p14:tracePt t="164611" x="5530850" y="5340350"/>
          <p14:tracePt t="164627" x="5530850" y="5314950"/>
          <p14:tracePt t="164644" x="5549900" y="5283200"/>
          <p14:tracePt t="164661" x="5562600" y="5264150"/>
          <p14:tracePt t="164677" x="5575300" y="5238750"/>
          <p14:tracePt t="164694" x="5588000" y="5213350"/>
          <p14:tracePt t="164711" x="5607050" y="5187950"/>
          <p14:tracePt t="164727" x="5632450" y="5156200"/>
          <p14:tracePt t="164744" x="5664200" y="5111750"/>
          <p14:tracePt t="164761" x="5702300" y="5073650"/>
          <p14:tracePt t="164777" x="5740400" y="5035550"/>
          <p14:tracePt t="164794" x="5753100" y="5022850"/>
          <p14:tracePt t="164811" x="5816600" y="5016500"/>
          <p14:tracePt t="164827" x="5861050" y="5016500"/>
          <p14:tracePt t="164844" x="5937250" y="5016500"/>
          <p14:tracePt t="164853" x="5981700" y="5016500"/>
          <p14:tracePt t="164861" x="6013450" y="5016500"/>
          <p14:tracePt t="164878" x="6076950" y="5016500"/>
          <p14:tracePt t="164894" x="6134100" y="5016500"/>
          <p14:tracePt t="164911" x="6165850" y="5016500"/>
          <p14:tracePt t="164927" x="6178550" y="5016500"/>
          <p14:tracePt t="164944" x="6197600" y="5016500"/>
          <p14:tracePt t="164961" x="6229350" y="5048250"/>
          <p14:tracePt t="164978" x="6273800" y="5086350"/>
          <p14:tracePt t="164995" x="6324600" y="5143500"/>
          <p14:tracePt t="165011" x="6375400" y="5245100"/>
          <p14:tracePt t="165027" x="6394450" y="5289550"/>
          <p14:tracePt t="165044" x="6394450" y="5340350"/>
          <p14:tracePt t="165061" x="6394450" y="5384800"/>
          <p14:tracePt t="165077" x="6381750" y="5422900"/>
          <p14:tracePt t="165094" x="6356350" y="5448300"/>
          <p14:tracePt t="165111" x="6337300" y="5461000"/>
          <p14:tracePt t="165128" x="6305550" y="5461000"/>
          <p14:tracePt t="165144" x="6261100" y="5473700"/>
          <p14:tracePt t="165161" x="6235700" y="5480050"/>
          <p14:tracePt t="165177" x="6223000" y="5480050"/>
          <p14:tracePt t="165211" x="6210300" y="5480050"/>
          <p14:tracePt t="165260" x="6203950" y="5480050"/>
          <p14:tracePt t="166865" x="6197600" y="5480050"/>
          <p14:tracePt t="166882" x="6197600" y="5473700"/>
          <p14:tracePt t="166888" x="6191250" y="5461000"/>
          <p14:tracePt t="166905" x="6178550" y="5448300"/>
          <p14:tracePt t="166913" x="6178550" y="5441950"/>
          <p14:tracePt t="166926" x="6165850" y="5429250"/>
          <p14:tracePt t="166943" x="6140450" y="5410200"/>
          <p14:tracePt t="166959" x="6127750" y="5403850"/>
          <p14:tracePt t="166976" x="6121400" y="5397500"/>
          <p14:tracePt t="166993" x="6108700" y="5397500"/>
          <p14:tracePt t="167204" x="6102350" y="5397500"/>
          <p14:tracePt t="167220" x="6083300" y="5397500"/>
          <p14:tracePt t="167228" x="6076950" y="5397500"/>
          <p14:tracePt t="167236" x="6057900" y="5391150"/>
          <p14:tracePt t="167244" x="6045200" y="5391150"/>
          <p14:tracePt t="167261" x="6026150" y="5378450"/>
          <p14:tracePt t="167278" x="6013450" y="5372100"/>
          <p14:tracePt t="167294" x="5988050" y="5359400"/>
          <p14:tracePt t="167311" x="5962650" y="5340350"/>
          <p14:tracePt t="167374" x="5962650" y="5334000"/>
          <p14:tracePt t="167383" x="5962650" y="5327650"/>
          <p14:tracePt t="167389" x="5969000" y="5321300"/>
          <p14:tracePt t="167399" x="5994400" y="5321300"/>
          <p14:tracePt t="167413" x="6007100" y="5321300"/>
          <p14:tracePt t="167428" x="6051550" y="5314950"/>
          <p14:tracePt t="167445" x="6070600" y="5314950"/>
          <p14:tracePt t="167534" x="6051550" y="5314950"/>
          <p14:tracePt t="167542" x="6032500" y="5314950"/>
          <p14:tracePt t="167550" x="6019800" y="5314950"/>
          <p14:tracePt t="167561" x="6000750" y="5314950"/>
          <p14:tracePt t="167578" x="5962650" y="5314950"/>
          <p14:tracePt t="167595" x="5905500" y="5283200"/>
          <p14:tracePt t="167614" x="5835650" y="5257800"/>
          <p14:tracePt t="167628" x="5797550" y="5232400"/>
          <p14:tracePt t="167645" x="5784850" y="5213350"/>
          <p14:tracePt t="167662" x="5778500" y="5207000"/>
          <p14:tracePt t="167678" x="5778500" y="5187950"/>
          <p14:tracePt t="167695" x="5778500" y="5168900"/>
          <p14:tracePt t="167712" x="5778500" y="5156200"/>
          <p14:tracePt t="167728" x="5778500" y="5143500"/>
          <p14:tracePt t="167745" x="5784850" y="5130800"/>
          <p14:tracePt t="167762" x="5797550" y="5105400"/>
          <p14:tracePt t="167779" x="5822950" y="5086350"/>
          <p14:tracePt t="167796" x="5854700" y="5067300"/>
          <p14:tracePt t="167813" x="5924550" y="5029200"/>
          <p14:tracePt t="167829" x="5949950" y="5010150"/>
          <p14:tracePt t="167845" x="5975350" y="4991100"/>
          <p14:tracePt t="167862" x="5988050" y="4984750"/>
          <p14:tracePt t="167882" x="5994400" y="4978400"/>
          <p14:tracePt t="167896" x="6000750" y="4972050"/>
          <p14:tracePt t="167912" x="6007100" y="4972050"/>
          <p14:tracePt t="167928" x="6026150" y="4965700"/>
          <p14:tracePt t="167945" x="6045200" y="4959350"/>
          <p14:tracePt t="167962" x="6064250" y="4959350"/>
          <p14:tracePt t="167979" x="6076950" y="4959350"/>
          <p14:tracePt t="167995" x="6083300" y="4959350"/>
          <p14:tracePt t="168013" x="6102350" y="4959350"/>
          <p14:tracePt t="168029" x="6121400" y="4959350"/>
          <p14:tracePt t="168045" x="6134100" y="4959350"/>
          <p14:tracePt t="168062" x="6153150" y="4959350"/>
          <p14:tracePt t="168079" x="6159500" y="4965700"/>
          <p14:tracePt t="168096" x="6172200" y="4972050"/>
          <p14:tracePt t="168112" x="6197600" y="4991100"/>
          <p14:tracePt t="168129" x="6223000" y="5029200"/>
          <p14:tracePt t="168145" x="6242050" y="5041900"/>
          <p14:tracePt t="168162" x="6267450" y="5073650"/>
          <p14:tracePt t="168179" x="6280150" y="5092700"/>
          <p14:tracePt t="168196" x="6299200" y="5124450"/>
          <p14:tracePt t="168212" x="6318250" y="5149850"/>
          <p14:tracePt t="168229" x="6324600" y="5162550"/>
          <p14:tracePt t="168245" x="6324600" y="5175250"/>
          <p14:tracePt t="168262" x="6324600" y="5181600"/>
          <p14:tracePt t="168279" x="6324600" y="5187950"/>
          <p14:tracePt t="168295" x="6324600" y="5200650"/>
          <p14:tracePt t="168312" x="6324600" y="5207000"/>
          <p14:tracePt t="168346" x="6324600" y="5226050"/>
          <p14:tracePt t="168362" x="6324600" y="5245100"/>
          <p14:tracePt t="168368" x="6318250" y="5257800"/>
          <p14:tracePt t="168379" x="6311900" y="5264150"/>
          <p14:tracePt t="168397" x="6292850" y="5289550"/>
          <p14:tracePt t="168413" x="6267450" y="5327650"/>
          <p14:tracePt t="168429" x="6248400" y="5346700"/>
          <p14:tracePt t="168446" x="6229350" y="5365750"/>
          <p14:tracePt t="168462" x="6223000" y="5372100"/>
          <p14:tracePt t="168479" x="6216650" y="5378450"/>
          <p14:tracePt t="169335" x="6203950" y="5391150"/>
          <p14:tracePt t="169343" x="6191250" y="5391150"/>
          <p14:tracePt t="169351" x="6178550" y="5397500"/>
          <p14:tracePt t="169359" x="6165850" y="5397500"/>
          <p14:tracePt t="169375" x="6153150" y="5397500"/>
          <p14:tracePt t="169392" x="6134100" y="5397500"/>
          <p14:tracePt t="169409" x="6108700" y="5397500"/>
          <p14:tracePt t="169425" x="6102350" y="5397500"/>
          <p14:tracePt t="169491" x="6089650" y="5397500"/>
          <p14:tracePt t="170633" x="6083300" y="5397500"/>
          <p14:tracePt t="170641" x="6076950" y="5397500"/>
          <p14:tracePt t="170651" x="6070600" y="5397500"/>
          <p14:tracePt t="170659" x="6064250" y="5397500"/>
          <p14:tracePt t="170690" x="6057900" y="5397500"/>
          <p14:tracePt t="171504" x="6032500" y="5397500"/>
          <p14:tracePt t="171512" x="6007100" y="5397500"/>
          <p14:tracePt t="171519" x="5975350" y="5397500"/>
          <p14:tracePt t="171528" x="5949950" y="5391150"/>
          <p14:tracePt t="171545" x="5880100" y="5378450"/>
          <p14:tracePt t="171562" x="5791200" y="5353050"/>
          <p14:tracePt t="171578" x="5683250" y="5346700"/>
          <p14:tracePt t="171595" x="5594350" y="5321300"/>
          <p14:tracePt t="171612" x="5549900" y="5321300"/>
          <p14:tracePt t="171736" x="5543550" y="5321300"/>
          <p14:tracePt t="171784" x="5537200" y="5321300"/>
          <p14:tracePt t="171793" x="5530850" y="5321300"/>
          <p14:tracePt t="171801" x="5524500" y="5314950"/>
          <p14:tracePt t="171813" x="5518150" y="5308600"/>
          <p14:tracePt t="171829" x="5511800" y="5295900"/>
          <p14:tracePt t="171846" x="5492750" y="5264150"/>
          <p14:tracePt t="171862" x="5486400" y="5213350"/>
          <p14:tracePt t="171879" x="5486400" y="5181600"/>
          <p14:tracePt t="171895" x="5486400" y="5162550"/>
          <p14:tracePt t="171912" x="5492750" y="5143500"/>
          <p14:tracePt t="171929" x="5511800" y="5130800"/>
          <p14:tracePt t="171946" x="5537200" y="5111750"/>
          <p14:tracePt t="171964" x="5549900" y="5099050"/>
          <p14:tracePt t="171979" x="5581650" y="5080000"/>
          <p14:tracePt t="171995" x="5594350" y="5067300"/>
          <p14:tracePt t="172012" x="5594350" y="5060950"/>
          <p14:tracePt t="172046" x="5594350" y="5048250"/>
          <p14:tracePt t="172154" x="5581650" y="5035550"/>
          <p14:tracePt t="172162" x="5575300" y="5029200"/>
          <p14:tracePt t="172168" x="5549900" y="5016500"/>
          <p14:tracePt t="172179" x="5530850" y="5003800"/>
          <p14:tracePt t="172196" x="5492750" y="4991100"/>
          <p14:tracePt t="172212" x="5467350" y="4978400"/>
          <p14:tracePt t="172229" x="5435600" y="4959350"/>
          <p14:tracePt t="172246" x="5359400" y="4914900"/>
          <p14:tracePt t="172262" x="5276850" y="4889500"/>
          <p14:tracePt t="172279" x="5175250" y="4857750"/>
          <p14:tracePt t="172296" x="5092700" y="4826000"/>
          <p14:tracePt t="172312" x="5041900" y="4800600"/>
          <p14:tracePt t="172329" x="5016500" y="4794250"/>
          <p14:tracePt t="172346" x="5010150" y="4787900"/>
          <p14:tracePt t="172379" x="5010150" y="4781550"/>
          <p14:tracePt t="172512" x="5010150" y="4768850"/>
          <p14:tracePt t="172529" x="5010150" y="4756150"/>
          <p14:tracePt t="172546" x="5010150" y="4737100"/>
          <p14:tracePt t="172563" x="5010150" y="4718050"/>
          <p14:tracePt t="172579" x="5010150" y="4692650"/>
          <p14:tracePt t="172596" x="5010150" y="4667250"/>
          <p14:tracePt t="172613" x="5010150" y="4629150"/>
          <p14:tracePt t="172630" x="5010150" y="4591050"/>
          <p14:tracePt t="172647" x="4997450" y="4546600"/>
          <p14:tracePt t="172663" x="4991100" y="4527550"/>
          <p14:tracePt t="172679" x="4991100" y="4521200"/>
          <p14:tracePt t="172713" x="4991100" y="4514850"/>
          <p14:tracePt t="172738" x="4991100" y="4508500"/>
          <p14:tracePt t="172755" x="4984750" y="4495800"/>
          <p14:tracePt t="172763" x="4978400" y="4495800"/>
          <p14:tracePt t="172780" x="4972050" y="4483100"/>
          <p14:tracePt t="172797" x="4953000" y="4483100"/>
          <p14:tracePt t="172813" x="4946650" y="4483100"/>
          <p14:tracePt t="172830" x="4940300" y="4483100"/>
          <p14:tracePt t="172847" x="4921250" y="4476750"/>
          <p14:tracePt t="172863" x="4870450" y="4457700"/>
          <p14:tracePt t="172879" x="4845050" y="4451350"/>
          <p14:tracePt t="172896" x="4838700" y="4451350"/>
          <p14:tracePt t="172913" x="4832350" y="4445000"/>
          <p14:tracePt t="172971" x="4832350" y="4438650"/>
          <p14:tracePt t="173059" x="4832350" y="4432300"/>
          <p14:tracePt t="173068" x="4832350" y="4425950"/>
          <p14:tracePt t="173080" x="4838700" y="4425950"/>
          <p14:tracePt t="173097" x="4845050" y="4419600"/>
          <p14:tracePt t="173200" x="4851400" y="4413250"/>
          <p14:tracePt t="173425" x="4857750" y="4406900"/>
          <p14:tracePt t="173440" x="4864100" y="4406900"/>
          <p14:tracePt t="173457" x="4870450" y="4406900"/>
          <p14:tracePt t="173763" x="4876800" y="4406900"/>
          <p14:tracePt t="173773" x="4895850" y="4406900"/>
          <p14:tracePt t="173782" x="4914900" y="4406900"/>
          <p14:tracePt t="173789" x="4927600" y="4400550"/>
          <p14:tracePt t="173805" x="4991100" y="4400550"/>
          <p14:tracePt t="173821" x="5080000" y="4400550"/>
          <p14:tracePt t="173838" x="5156200" y="4400550"/>
          <p14:tracePt t="173855" x="5264150" y="4400550"/>
          <p14:tracePt t="173871" x="5334000" y="4400550"/>
          <p14:tracePt t="173888" x="5384800" y="4400550"/>
          <p14:tracePt t="173905" x="5435600" y="4400550"/>
          <p14:tracePt t="173921" x="5480050" y="4400550"/>
          <p14:tracePt t="173938" x="5556250" y="4400550"/>
          <p14:tracePt t="173955" x="5670550" y="4400550"/>
          <p14:tracePt t="173971" x="5791200" y="4400550"/>
          <p14:tracePt t="173988" x="5886450" y="4400550"/>
          <p14:tracePt t="174005" x="5949950" y="4400550"/>
          <p14:tracePt t="174021" x="5969000" y="4400550"/>
          <p14:tracePt t="174084" x="5975350" y="4400550"/>
          <p14:tracePt t="174107" x="5981700" y="4400550"/>
          <p14:tracePt t="174116" x="5981700" y="4394200"/>
          <p14:tracePt t="174131" x="6007100" y="4387850"/>
          <p14:tracePt t="174139" x="6007100" y="4381500"/>
          <p14:tracePt t="174155" x="6045200" y="4381500"/>
          <p14:tracePt t="174171" x="6096000" y="4375150"/>
          <p14:tracePt t="174188" x="6159500" y="4368800"/>
          <p14:tracePt t="174205" x="6261100" y="4337050"/>
          <p14:tracePt t="174221" x="6286500" y="4330700"/>
          <p14:tracePt t="174238" x="6299200" y="4318000"/>
          <p14:tracePt t="174506" x="6311900" y="4343400"/>
          <p14:tracePt t="174514" x="6318250" y="4349750"/>
          <p14:tracePt t="174522" x="6324600" y="4375150"/>
          <p14:tracePt t="174530" x="6324600" y="4394200"/>
          <p14:tracePt t="174547" x="6324600" y="4432300"/>
          <p14:tracePt t="174563" x="6324600" y="4470400"/>
          <p14:tracePt t="174580" x="6324600" y="4508500"/>
          <p14:tracePt t="174597" x="6324600" y="4540250"/>
          <p14:tracePt t="174614" x="6324600" y="4578350"/>
          <p14:tracePt t="174631" x="6324600" y="4603750"/>
          <p14:tracePt t="174649" x="6292850" y="4635500"/>
          <p14:tracePt t="174663" x="6286500" y="4641850"/>
          <p14:tracePt t="174681" x="6267450" y="4660900"/>
          <p14:tracePt t="174697" x="6261100" y="4667250"/>
          <p14:tracePt t="174714" x="6235700" y="4673600"/>
          <p14:tracePt t="174730" x="6127750" y="4673600"/>
          <p14:tracePt t="174747" x="5988050" y="4686300"/>
          <p14:tracePt t="174764" x="5892800" y="4699000"/>
          <p14:tracePt t="174780" x="5861050" y="4711700"/>
          <p14:tracePt t="174843" x="5861050" y="4724400"/>
          <p14:tracePt t="174852" x="5867400" y="4730750"/>
          <p14:tracePt t="174859" x="5873750" y="4730750"/>
          <p14:tracePt t="174891" x="5880100" y="4737100"/>
          <p14:tracePt t="174908" x="5899150" y="4743450"/>
          <p14:tracePt t="174914" x="5905500" y="4743450"/>
          <p14:tracePt t="174922" x="5911850" y="4749800"/>
          <p14:tracePt t="174930" x="5924550" y="4756150"/>
          <p14:tracePt t="174947" x="5943600" y="4762500"/>
          <p14:tracePt t="174964" x="5949950" y="4762500"/>
          <p14:tracePt t="174981" x="5956300" y="4762500"/>
          <p14:tracePt t="174997" x="5962650" y="4768850"/>
          <p14:tracePt t="175026" x="5962650" y="4775200"/>
          <p14:tracePt t="175034" x="5956300" y="4787900"/>
          <p14:tracePt t="175047" x="5930900" y="4794250"/>
          <p14:tracePt t="175064" x="5892800" y="4794250"/>
          <p14:tracePt t="175081" x="5829300" y="4794250"/>
          <p14:tracePt t="175097" x="5695950" y="4794250"/>
          <p14:tracePt t="175114" x="5505450" y="4775200"/>
          <p14:tracePt t="175131" x="5372100" y="4730750"/>
          <p14:tracePt t="175147" x="5289550" y="4705350"/>
          <p14:tracePt t="175164" x="5245100" y="4660900"/>
          <p14:tracePt t="175181" x="5226050" y="4610100"/>
          <p14:tracePt t="175197" x="5226050" y="4597400"/>
          <p14:tracePt t="175214" x="5226050" y="4578350"/>
          <p14:tracePt t="175231" x="5226050" y="4565650"/>
          <p14:tracePt t="175247" x="5257800" y="4540250"/>
          <p14:tracePt t="175264" x="5289550" y="4514850"/>
          <p14:tracePt t="175281" x="5321300" y="4502150"/>
          <p14:tracePt t="175297" x="5359400" y="4483100"/>
          <p14:tracePt t="175314" x="5429250" y="4464050"/>
          <p14:tracePt t="175331" x="5518150" y="4445000"/>
          <p14:tracePt t="175348" x="5607050" y="4425950"/>
          <p14:tracePt t="175364" x="5689600" y="4394200"/>
          <p14:tracePt t="175381" x="5746750" y="4394200"/>
          <p14:tracePt t="175389" x="5765800" y="4394200"/>
          <p14:tracePt t="175398" x="5778500" y="4394200"/>
          <p14:tracePt t="175415" x="5810250" y="4394200"/>
          <p14:tracePt t="175431" x="5861050" y="4406900"/>
          <p14:tracePt t="175448" x="5969000" y="4476750"/>
          <p14:tracePt t="175464" x="6051550" y="4527550"/>
          <p14:tracePt t="175481" x="6108700" y="4578350"/>
          <p14:tracePt t="175498" x="6153150" y="4610100"/>
          <p14:tracePt t="175514" x="6159500" y="4622800"/>
          <p14:tracePt t="175531" x="6165850" y="4654550"/>
          <p14:tracePt t="175548" x="6165850" y="4699000"/>
          <p14:tracePt t="175564" x="6165850" y="4756150"/>
          <p14:tracePt t="175581" x="6146800" y="4800600"/>
          <p14:tracePt t="175598" x="6140450" y="4845050"/>
          <p14:tracePt t="175614" x="6121400" y="4895850"/>
          <p14:tracePt t="175631" x="6108700" y="4946650"/>
          <p14:tracePt t="175648" x="6089650" y="4991100"/>
          <p14:tracePt t="175664" x="6089650" y="5022850"/>
          <p14:tracePt t="175828" x="6089650" y="5029200"/>
          <p14:tracePt t="176429" x="6089650" y="5041900"/>
          <p14:tracePt t="176442" x="6121400" y="5124450"/>
          <p14:tracePt t="176450" x="6127750" y="5156200"/>
          <p14:tracePt t="176460" x="6134100" y="5181600"/>
          <p14:tracePt t="176470" x="6140450" y="5226050"/>
          <p14:tracePt t="176487" x="6178550" y="5289550"/>
          <p14:tracePt t="176504" x="6191250" y="5327650"/>
          <p14:tracePt t="176522" x="6191250" y="5340350"/>
          <p14:tracePt t="176553" x="6197600" y="5346700"/>
          <p14:tracePt t="176580" x="6197600" y="5353050"/>
          <p14:tracePt t="176613" x="6191250" y="5353050"/>
          <p14:tracePt t="176621" x="6184900" y="5353050"/>
          <p14:tracePt t="176636" x="6178550" y="5353050"/>
          <p14:tracePt t="176645" x="6172200" y="5353050"/>
          <p14:tracePt t="176653" x="6165850" y="5353050"/>
          <p14:tracePt t="176843" x="6159500" y="5353050"/>
          <p14:tracePt t="176851" x="6153150" y="5353050"/>
          <p14:tracePt t="176859" x="6146800" y="5346700"/>
          <p14:tracePt t="182006" x="6146800" y="5340350"/>
          <p14:tracePt t="182567" x="6127750" y="5327650"/>
          <p14:tracePt t="182575" x="6076950" y="5321300"/>
          <p14:tracePt t="182584" x="6007100" y="5302250"/>
          <p14:tracePt t="182592" x="5924550" y="5276850"/>
          <p14:tracePt t="182608" x="5803900" y="5270500"/>
          <p14:tracePt t="182625" x="5778500" y="5264150"/>
          <p14:tracePt t="183221" x="5829300" y="5264150"/>
          <p14:tracePt t="183228" x="5905500" y="5264150"/>
          <p14:tracePt t="183236" x="5988050" y="5264150"/>
          <p14:tracePt t="183244" x="6102350" y="5264150"/>
          <p14:tracePt t="183261" x="6299200" y="5264150"/>
          <p14:tracePt t="183278" x="6457950" y="5264150"/>
          <p14:tracePt t="183295" x="6642100" y="5238750"/>
          <p14:tracePt t="183312" x="6832600" y="5200650"/>
          <p14:tracePt t="183328" x="6997700" y="5187950"/>
          <p14:tracePt t="183345" x="7105650" y="5175250"/>
          <p14:tracePt t="183362" x="7181850" y="5162550"/>
          <p14:tracePt t="183379" x="7213600" y="5156200"/>
          <p14:tracePt t="183389" x="7239000" y="5149850"/>
          <p14:tracePt t="183840" x="7239000" y="5143500"/>
          <p14:tracePt t="183848" x="7226300" y="5143500"/>
          <p14:tracePt t="183857" x="7219950" y="5143500"/>
          <p14:tracePt t="183866" x="7213600" y="5143500"/>
          <p14:tracePt t="183881" x="7200900" y="5137150"/>
          <p14:tracePt t="183889" x="7194550" y="5137150"/>
          <p14:tracePt t="183898" x="7188200" y="5137150"/>
          <p14:tracePt t="183914" x="7181850" y="5137150"/>
          <p14:tracePt t="183936" x="7169150" y="5137150"/>
          <p14:tracePt t="183952" x="7156450" y="5137150"/>
          <p14:tracePt t="183964" x="7131050" y="5137150"/>
          <p14:tracePt t="183981" x="7073900" y="5137150"/>
          <p14:tracePt t="183998" x="7010400" y="5137150"/>
          <p14:tracePt t="184015" x="6908800" y="5143500"/>
          <p14:tracePt t="184031" x="6813550" y="5143500"/>
          <p14:tracePt t="184048" x="6718300" y="5143500"/>
          <p14:tracePt t="184065" x="6642100" y="5143500"/>
          <p14:tracePt t="184081" x="6565900" y="5143500"/>
          <p14:tracePt t="184098" x="6457950" y="5143500"/>
          <p14:tracePt t="184115" x="6350000" y="5143500"/>
          <p14:tracePt t="184132" x="6242050" y="5143500"/>
          <p14:tracePt t="184148" x="6203950" y="5143500"/>
          <p14:tracePt t="184164" x="6184900" y="5143500"/>
          <p14:tracePt t="184181" x="6172200" y="5143500"/>
          <p14:tracePt t="184198" x="6165850" y="5143500"/>
          <p14:tracePt t="184237" x="6146800" y="5143500"/>
          <p14:tracePt t="184248" x="6146800" y="5149850"/>
          <p14:tracePt t="184264" x="6102350" y="5156200"/>
          <p14:tracePt t="184281" x="6045200" y="5168900"/>
          <p14:tracePt t="184298" x="5988050" y="5175250"/>
          <p14:tracePt t="184315" x="5969000" y="5187950"/>
          <p14:tracePt t="184333" x="5911850" y="5207000"/>
          <p14:tracePt t="184348" x="5873750" y="5226050"/>
          <p14:tracePt t="184365" x="5842000" y="5232400"/>
          <p14:tracePt t="184381" x="5791200" y="5238750"/>
          <p14:tracePt t="184398" x="5740400" y="5245100"/>
          <p14:tracePt t="184415" x="5645150" y="5257800"/>
          <p14:tracePt t="184431" x="5537200" y="5264150"/>
          <p14:tracePt t="184449" x="5441950" y="5264150"/>
          <p14:tracePt t="184465" x="5340350" y="5264150"/>
          <p14:tracePt t="184481" x="5264150" y="5264150"/>
          <p14:tracePt t="184498" x="5168900" y="5264150"/>
          <p14:tracePt t="184515" x="5073650" y="5264150"/>
          <p14:tracePt t="184532" x="4959350" y="5264150"/>
          <p14:tracePt t="184548" x="4730750" y="5238750"/>
          <p14:tracePt t="184565" x="4591050" y="5226050"/>
          <p14:tracePt t="184582" x="4419600" y="5194300"/>
          <p14:tracePt t="184598" x="4241800" y="5168900"/>
          <p14:tracePt t="184615" x="4076700" y="5149850"/>
          <p14:tracePt t="184632" x="3937000" y="5143500"/>
          <p14:tracePt t="184648" x="3835400" y="5143500"/>
          <p14:tracePt t="184665" x="3733800" y="5143500"/>
          <p14:tracePt t="184682" x="3600450" y="5143500"/>
          <p14:tracePt t="184698" x="3429000" y="5143500"/>
          <p14:tracePt t="184715" x="3219450" y="5143500"/>
          <p14:tracePt t="184732" x="2965450" y="5143500"/>
          <p14:tracePt t="184748" x="2851150" y="5143500"/>
          <p14:tracePt t="184765" x="2768600" y="5156200"/>
          <p14:tracePt t="184782" x="2724150" y="5162550"/>
          <p14:tracePt t="184798" x="2705100" y="5162550"/>
          <p14:tracePt t="184815" x="2698750" y="5168900"/>
          <p14:tracePt t="184832" x="2692400" y="5168900"/>
          <p14:tracePt t="184865" x="2679700" y="5168900"/>
          <p14:tracePt t="184882" x="2673350" y="5175250"/>
          <p14:tracePt t="184899" x="2654300" y="5187950"/>
          <p14:tracePt t="184915" x="2628900" y="5200650"/>
          <p14:tracePt t="184933" x="2578100" y="5226050"/>
          <p14:tracePt t="184948" x="2552700" y="5232400"/>
          <p14:tracePt t="184965" x="2540000" y="5238750"/>
          <p14:tracePt t="184982" x="2533650" y="5238750"/>
          <p14:tracePt t="185040" x="2546350" y="5238750"/>
          <p14:tracePt t="185057" x="2584450" y="5238750"/>
          <p14:tracePt t="185060" x="2590800" y="5238750"/>
          <p14:tracePt t="185082" x="2622550" y="5238750"/>
          <p14:tracePt t="185099" x="2635250" y="5238750"/>
          <p14:tracePt t="185118" x="2641600" y="5245100"/>
          <p14:tracePt t="185133" x="2647950" y="5257800"/>
          <p14:tracePt t="185148" x="2647950" y="5270500"/>
          <p14:tracePt t="185165" x="2647950" y="5289550"/>
          <p14:tracePt t="185198" x="2647950" y="5308600"/>
          <p14:tracePt t="185232" x="2647950" y="5321300"/>
          <p14:tracePt t="185249" x="2641600" y="5321300"/>
          <p14:tracePt t="185265" x="2641600" y="5327650"/>
          <p14:tracePt t="185385" x="2635250" y="5334000"/>
          <p14:tracePt t="185393" x="2616200" y="5334000"/>
          <p14:tracePt t="185401" x="2578100" y="5334000"/>
          <p14:tracePt t="185416" x="2489200" y="5334000"/>
          <p14:tracePt t="185433" x="2413000" y="5334000"/>
          <p14:tracePt t="185449" x="2374900" y="5334000"/>
          <p14:tracePt t="185466" x="2362200" y="5334000"/>
          <p14:tracePt t="185641" x="2355850" y="5334000"/>
          <p14:tracePt t="185659" x="2349500" y="5334000"/>
          <p14:tracePt t="185681" x="2343150" y="5334000"/>
          <p14:tracePt t="185706" x="2336800" y="5327650"/>
          <p14:tracePt t="185714" x="2330450" y="5321300"/>
          <p14:tracePt t="185728" x="2330450" y="5308600"/>
          <p14:tracePt t="185749" x="2324100" y="5289550"/>
          <p14:tracePt t="185782" x="2324100" y="5270500"/>
          <p14:tracePt t="185799" x="2324100" y="5264150"/>
          <p14:tracePt t="185816" x="2324100" y="5251450"/>
          <p14:tracePt t="185832" x="2324100" y="5226050"/>
          <p14:tracePt t="185849" x="2324100" y="5200650"/>
          <p14:tracePt t="185866" x="2324100" y="5181600"/>
          <p14:tracePt t="185883" x="2324100" y="5168900"/>
          <p14:tracePt t="185890" x="2324100" y="5149850"/>
          <p14:tracePt t="185905" x="2324100" y="5137150"/>
          <p14:tracePt t="185916" x="2330450" y="5130800"/>
          <p14:tracePt t="185933" x="2336800" y="5118100"/>
          <p14:tracePt t="185949" x="2336800" y="5111750"/>
          <p14:tracePt t="185966" x="2343150" y="5099050"/>
          <p14:tracePt t="185983" x="2343150" y="5092700"/>
          <p14:tracePt t="185999" x="2349500" y="5073650"/>
          <p14:tracePt t="186016" x="2362200" y="5060950"/>
          <p14:tracePt t="186033" x="2374900" y="5035550"/>
          <p14:tracePt t="186050" x="2387600" y="5010150"/>
          <p14:tracePt t="186066" x="2400300" y="4984750"/>
          <p14:tracePt t="186083" x="2413000" y="4978400"/>
          <p14:tracePt t="186100" x="2419350" y="4965700"/>
          <p14:tracePt t="186116" x="2425700" y="4965700"/>
          <p14:tracePt t="186137" x="2432050" y="4965700"/>
          <p14:tracePt t="186152" x="2432050" y="4959350"/>
          <p14:tracePt t="186166" x="2457450" y="4959350"/>
          <p14:tracePt t="186183" x="2489200" y="4959350"/>
          <p14:tracePt t="186199" x="2514600" y="4953000"/>
          <p14:tracePt t="186216" x="2533650" y="4953000"/>
          <p14:tracePt t="186233" x="2559050" y="4940300"/>
          <p14:tracePt t="186249" x="2578100" y="4940300"/>
          <p14:tracePt t="186266" x="2603500" y="4940300"/>
          <p14:tracePt t="186283" x="2635250" y="4933950"/>
          <p14:tracePt t="186300" x="2698750" y="4933950"/>
          <p14:tracePt t="186316" x="2921000" y="4933950"/>
          <p14:tracePt t="186333" x="3168650" y="4933950"/>
          <p14:tracePt t="186349" x="3505200" y="4914900"/>
          <p14:tracePt t="186366" x="3854450" y="4857750"/>
          <p14:tracePt t="186383" x="4178300" y="4813300"/>
          <p14:tracePt t="186400" x="4432300" y="4775200"/>
          <p14:tracePt t="186416" x="4616450" y="4737100"/>
          <p14:tracePt t="186433" x="4819650" y="4718050"/>
          <p14:tracePt t="186450" x="5022850" y="4692650"/>
          <p14:tracePt t="186467" x="5219700" y="4667250"/>
          <p14:tracePt t="186483" x="5391150" y="4641850"/>
          <p14:tracePt t="186500" x="5562600" y="4622800"/>
          <p14:tracePt t="186517" x="5702300" y="4622800"/>
          <p14:tracePt t="186534" x="5765800" y="4622800"/>
          <p14:tracePt t="186550" x="5803900" y="4622800"/>
          <p14:tracePt t="186567" x="5829300" y="4622800"/>
          <p14:tracePt t="186583" x="5842000" y="4622800"/>
          <p14:tracePt t="186600" x="5854700" y="4616450"/>
          <p14:tracePt t="186681" x="5861050" y="4616450"/>
          <p14:tracePt t="186689" x="5873750" y="4616450"/>
          <p14:tracePt t="186703" x="5886450" y="4616450"/>
          <p14:tracePt t="186717" x="5943600" y="4635500"/>
          <p14:tracePt t="186734" x="5988050" y="4635500"/>
          <p14:tracePt t="186752" x="6000750" y="4635500"/>
          <p14:tracePt t="186786" x="6007100" y="4641850"/>
          <p14:tracePt t="186800" x="6007100" y="4654550"/>
          <p14:tracePt t="186817" x="6007100" y="4679950"/>
          <p14:tracePt t="186834" x="6007100" y="4711700"/>
          <p14:tracePt t="186850" x="5988050" y="4730750"/>
          <p14:tracePt t="186867" x="5880100" y="4762500"/>
          <p14:tracePt t="186884" x="5683250" y="4768850"/>
          <p14:tracePt t="186898" x="5346700" y="4768850"/>
          <p14:tracePt t="186907" x="5232400" y="4768850"/>
          <p14:tracePt t="186918" x="5086350" y="4768850"/>
          <p14:tracePt t="186934" x="5022850" y="4743450"/>
          <p14:tracePt t="186950" x="5016500" y="4699000"/>
          <p14:tracePt t="186967" x="5016500" y="4654550"/>
          <p14:tracePt t="186984" x="5029200" y="4603750"/>
          <p14:tracePt t="187000" x="5086350" y="4546600"/>
          <p14:tracePt t="187017" x="5124450" y="4521200"/>
          <p14:tracePt t="187034" x="5162550" y="4502150"/>
          <p14:tracePt t="187050" x="5232400" y="4495800"/>
          <p14:tracePt t="187067" x="5321300" y="4489450"/>
          <p14:tracePt t="187084" x="5435600" y="4489450"/>
          <p14:tracePt t="187100" x="5524500" y="4489450"/>
          <p14:tracePt t="187117" x="5676900" y="4495800"/>
          <p14:tracePt t="187134" x="5778500" y="4552950"/>
          <p14:tracePt t="187150" x="5873750" y="4629150"/>
          <p14:tracePt t="187167" x="5975350" y="4718050"/>
          <p14:tracePt t="187184" x="6064250" y="4832350"/>
          <p14:tracePt t="187200" x="6134100" y="4946650"/>
          <p14:tracePt t="187217" x="6165850" y="5041900"/>
          <p14:tracePt t="187234" x="6172200" y="5111750"/>
          <p14:tracePt t="187250" x="6172200" y="5149850"/>
          <p14:tracePt t="187267" x="6172200" y="5175250"/>
          <p14:tracePt t="187284" x="6172200" y="5207000"/>
          <p14:tracePt t="187301" x="6159500" y="5232400"/>
          <p14:tracePt t="187317" x="6146800" y="5257800"/>
          <p14:tracePt t="187334" x="6146800" y="5264150"/>
          <p14:tracePt t="187351" x="6146800" y="5270500"/>
          <p14:tracePt t="187367" x="6146800" y="5283200"/>
          <p14:tracePt t="187400" x="6146800" y="5289550"/>
          <p14:tracePt t="187417" x="6146800" y="5314950"/>
          <p14:tracePt t="187434" x="6153150" y="5346700"/>
          <p14:tracePt t="187451" x="6165850" y="5378450"/>
          <p14:tracePt t="187467" x="6172200" y="5410200"/>
          <p14:tracePt t="187501" x="6172200" y="5429250"/>
          <p14:tracePt t="187521" x="6165850" y="5435600"/>
          <p14:tracePt t="187534" x="6089650" y="5435600"/>
          <p14:tracePt t="187551" x="6000750" y="5435600"/>
          <p14:tracePt t="187567" x="5911850" y="5397500"/>
          <p14:tracePt t="187584" x="5854700" y="5353050"/>
          <p14:tracePt t="187601" x="5816600" y="5270500"/>
          <p14:tracePt t="187617" x="5803900" y="5162550"/>
          <p14:tracePt t="187634" x="5791200" y="5067300"/>
          <p14:tracePt t="187651" x="5791200" y="4972050"/>
          <p14:tracePt t="187667" x="5803900" y="4908550"/>
          <p14:tracePt t="187684" x="5842000" y="4851400"/>
          <p14:tracePt t="187701" x="5867400" y="4826000"/>
          <p14:tracePt t="187718" x="5924550" y="4794250"/>
          <p14:tracePt t="187734" x="5994400" y="4787900"/>
          <p14:tracePt t="187751" x="6083300" y="4787900"/>
          <p14:tracePt t="187768" x="6127750" y="4787900"/>
          <p14:tracePt t="187784" x="6184900" y="4806950"/>
          <p14:tracePt t="187801" x="6235700" y="4851400"/>
          <p14:tracePt t="187818" x="6299200" y="4914900"/>
          <p14:tracePt t="187834" x="6330950" y="4991100"/>
          <p14:tracePt t="187851" x="6343650" y="5035550"/>
          <p14:tracePt t="187868" x="6362700" y="5073650"/>
          <p14:tracePt t="187884" x="6362700" y="5099050"/>
          <p14:tracePt t="187890" x="6362700" y="5105400"/>
          <p14:tracePt t="187902" x="6362700" y="5130800"/>
          <p14:tracePt t="187918" x="6362700" y="5137150"/>
          <p14:tracePt t="187934" x="6362700" y="5149850"/>
          <p14:tracePt t="187951" x="6362700" y="5156200"/>
          <p14:tracePt t="187984" x="6343650" y="5156200"/>
          <p14:tracePt t="188001" x="6324600" y="5168900"/>
          <p14:tracePt t="188018" x="6305550" y="5181600"/>
          <p14:tracePt t="188034" x="6248400" y="5194300"/>
          <p14:tracePt t="188051" x="6178550" y="5213350"/>
          <p14:tracePt t="188068" x="6064250" y="5245100"/>
          <p14:tracePt t="188085" x="5949950" y="5257800"/>
          <p14:tracePt t="188102" x="5810250" y="5270500"/>
          <p14:tracePt t="188118" x="5607050" y="5289550"/>
          <p14:tracePt t="188135" x="5314950" y="5295900"/>
          <p14:tracePt t="188151" x="5130800" y="5334000"/>
          <p14:tracePt t="188168" x="4991100" y="5346700"/>
          <p14:tracePt t="188184" x="4857750" y="5372100"/>
          <p14:tracePt t="188201" x="4749800" y="5378450"/>
          <p14:tracePt t="188218" x="4616450" y="5378450"/>
          <p14:tracePt t="188235" x="4464050" y="5378450"/>
          <p14:tracePt t="188251" x="4267200" y="5378450"/>
          <p14:tracePt t="188268" x="4044950" y="5378450"/>
          <p14:tracePt t="188286" x="3822700" y="5378450"/>
          <p14:tracePt t="188302" x="3575050" y="5378450"/>
          <p14:tracePt t="188318" x="3467100" y="5378450"/>
          <p14:tracePt t="188335" x="3397250" y="5378450"/>
          <p14:tracePt t="188351" x="3333750" y="5378450"/>
          <p14:tracePt t="188368" x="3270250" y="5378450"/>
          <p14:tracePt t="188385" x="3238500" y="5378450"/>
          <p14:tracePt t="188401" x="3200400" y="5378450"/>
          <p14:tracePt t="188418" x="3187700" y="5378450"/>
          <p14:tracePt t="188435" x="3175000" y="5378450"/>
          <p14:tracePt t="188451" x="3130550" y="5378450"/>
          <p14:tracePt t="188471" x="3060700" y="5378450"/>
          <p14:tracePt t="188485" x="2997200" y="5378450"/>
          <p14:tracePt t="188502" x="2933700" y="5378450"/>
          <p14:tracePt t="188518" x="2921000" y="5384800"/>
          <p14:tracePt t="188769" x="2933700" y="5384800"/>
          <p14:tracePt t="188776" x="2984500" y="5384800"/>
          <p14:tracePt t="188785" x="3079750" y="5384800"/>
          <p14:tracePt t="188793" x="3219450" y="5384800"/>
          <p14:tracePt t="188810" x="3721100" y="5384800"/>
          <p14:tracePt t="188826" x="4464050" y="5334000"/>
          <p14:tracePt t="188844" x="5238750" y="5213350"/>
          <p14:tracePt t="188860" x="5746750" y="5105400"/>
          <p14:tracePt t="188876" x="6013450" y="5010150"/>
          <p14:tracePt t="188883" x="6102350" y="4984750"/>
          <p14:tracePt t="188894" x="6134100" y="4978400"/>
          <p14:tracePt t="188910" x="6178550" y="4959350"/>
          <p14:tracePt t="188987" x="6184900" y="4959350"/>
          <p14:tracePt t="189074" x="6203950" y="4953000"/>
          <p14:tracePt t="189081" x="6248400" y="4953000"/>
          <p14:tracePt t="189094" x="6324600" y="4953000"/>
          <p14:tracePt t="189110" x="6642100" y="4857750"/>
          <p14:tracePt t="189126" x="6927850" y="4718050"/>
          <p14:tracePt t="189143" x="7086600" y="4610100"/>
          <p14:tracePt t="189160" x="7137400" y="4559300"/>
          <p14:tracePt t="189177" x="7150100" y="4546600"/>
          <p14:tracePt t="189193" x="7150100" y="4527550"/>
          <p14:tracePt t="189210" x="7092950" y="4527550"/>
          <p14:tracePt t="189226" x="6997700" y="4527550"/>
          <p14:tracePt t="189243" x="6915150" y="4533900"/>
          <p14:tracePt t="189260" x="6832600" y="4572000"/>
          <p14:tracePt t="189277" x="6756400" y="4610100"/>
          <p14:tracePt t="189296" x="6692900" y="4641850"/>
          <p14:tracePt t="189312" x="6604000" y="4673600"/>
          <p14:tracePt t="189327" x="6546850" y="4679950"/>
          <p14:tracePt t="189343" x="6496050" y="4686300"/>
          <p14:tracePt t="189360" x="6438900" y="4686300"/>
          <p14:tracePt t="189377" x="6400800" y="4686300"/>
          <p14:tracePt t="189383" x="6375400" y="4686300"/>
          <p14:tracePt t="189393" x="6350000" y="4686300"/>
          <p14:tracePt t="189410" x="6286500" y="4686300"/>
          <p14:tracePt t="189427" x="6229350" y="4673600"/>
          <p14:tracePt t="189443" x="6191250" y="4673600"/>
          <p14:tracePt t="189460" x="6165850" y="4667250"/>
          <p14:tracePt t="189477" x="6153150" y="4667250"/>
          <p14:tracePt t="189494" x="6140450" y="4667250"/>
          <p14:tracePt t="189527" x="6121400" y="4667250"/>
          <p14:tracePt t="189544" x="6102350" y="4667250"/>
          <p14:tracePt t="189560" x="6070600" y="4667250"/>
          <p14:tracePt t="189577" x="6038850" y="4667250"/>
          <p14:tracePt t="189594" x="6007100" y="4667250"/>
          <p14:tracePt t="189610" x="5918200" y="4641850"/>
          <p14:tracePt t="189627" x="5835650" y="4629150"/>
          <p14:tracePt t="189644" x="5784850" y="4622800"/>
          <p14:tracePt t="189660" x="5740400" y="4610100"/>
          <p14:tracePt t="189677" x="5734050" y="4610100"/>
          <p14:tracePt t="189737" x="5734050" y="4603750"/>
          <p14:tracePt t="189753" x="5734050" y="4591050"/>
          <p14:tracePt t="189762" x="5734050" y="4584700"/>
          <p14:tracePt t="189770" x="5734050" y="4572000"/>
          <p14:tracePt t="189777" x="5734050" y="4565650"/>
          <p14:tracePt t="189794" x="5734050" y="4552950"/>
          <p14:tracePt t="189810" x="5867400" y="4540250"/>
          <p14:tracePt t="189827" x="6102350" y="4578350"/>
          <p14:tracePt t="189846" x="6356350" y="4648200"/>
          <p14:tracePt t="189861" x="6534150" y="4743450"/>
          <p14:tracePt t="189877" x="6604000" y="4813300"/>
          <p14:tracePt t="189884" x="6610350" y="4832350"/>
          <p14:tracePt t="189895" x="6610350" y="4921250"/>
          <p14:tracePt t="189911" x="6604000" y="4991100"/>
          <p14:tracePt t="189927" x="6527800" y="5086350"/>
          <p14:tracePt t="189944" x="6451600" y="5162550"/>
          <p14:tracePt t="189960" x="6369050" y="5219700"/>
          <p14:tracePt t="189977" x="6280150" y="5283200"/>
          <p14:tracePt t="189994" x="6165850" y="5340350"/>
          <p14:tracePt t="190011" x="6115050" y="5372100"/>
          <p14:tracePt t="190027" x="6083300" y="5391150"/>
          <p14:tracePt t="190169" x="6083300" y="5384800"/>
          <p14:tracePt t="190207" x="6083300" y="5372100"/>
          <p14:tracePt t="190216" x="6083300" y="5365750"/>
          <p14:tracePt t="190224" x="6076950" y="5365750"/>
          <p14:tracePt t="190232" x="6070600" y="5365750"/>
          <p14:tracePt t="190244" x="6057900" y="5365750"/>
          <p14:tracePt t="190261" x="6019800" y="5359400"/>
          <p14:tracePt t="190277" x="5943600" y="5327650"/>
          <p14:tracePt t="190295" x="5816600" y="5302250"/>
          <p14:tracePt t="190311" x="5746750" y="5276850"/>
          <p14:tracePt t="190328" x="5702300" y="5251450"/>
          <p14:tracePt t="190344" x="5676900" y="5238750"/>
          <p14:tracePt t="190361" x="5657850" y="5207000"/>
          <p14:tracePt t="190378" x="5651500" y="5181600"/>
          <p14:tracePt t="190394" x="5645150" y="5175250"/>
          <p14:tracePt t="190402" x="5645150" y="5156200"/>
          <p14:tracePt t="190411" x="5645150" y="5149850"/>
          <p14:tracePt t="190428" x="5638800" y="5130800"/>
          <p14:tracePt t="190444" x="5638800" y="5124450"/>
          <p14:tracePt t="190461" x="5638800" y="5092700"/>
          <p14:tracePt t="190478" x="5638800" y="5048250"/>
          <p14:tracePt t="190494" x="5651500" y="5029200"/>
          <p14:tracePt t="190511" x="5689600" y="4984750"/>
          <p14:tracePt t="190528" x="5715000" y="4978400"/>
          <p14:tracePt t="190544" x="5765800" y="4953000"/>
          <p14:tracePt t="190561" x="5848350" y="4927600"/>
          <p14:tracePt t="190578" x="5918200" y="4908550"/>
          <p14:tracePt t="190594" x="5969000" y="4883150"/>
          <p14:tracePt t="190611" x="6019800" y="4864100"/>
          <p14:tracePt t="190628" x="6051550" y="4864100"/>
          <p14:tracePt t="190645" x="6076950" y="4864100"/>
          <p14:tracePt t="190661" x="6121400" y="4864100"/>
          <p14:tracePt t="190678" x="6165850" y="4864100"/>
          <p14:tracePt t="190696" x="6248400" y="4870450"/>
          <p14:tracePt t="190711" x="6299200" y="4902200"/>
          <p14:tracePt t="190728" x="6343650" y="4927600"/>
          <p14:tracePt t="190745" x="6407150" y="4965700"/>
          <p14:tracePt t="190762" x="6496050" y="5054600"/>
          <p14:tracePt t="190778" x="6540500" y="5111750"/>
          <p14:tracePt t="190795" x="6565900" y="5162550"/>
          <p14:tracePt t="190811" x="6572250" y="5200650"/>
          <p14:tracePt t="190828" x="6572250" y="5226050"/>
          <p14:tracePt t="190845" x="6572250" y="5251450"/>
          <p14:tracePt t="190861" x="6565900" y="5276850"/>
          <p14:tracePt t="190878" x="6540500" y="5295900"/>
          <p14:tracePt t="190887" x="6534150" y="5308600"/>
          <p14:tracePt t="190895" x="6508750" y="5334000"/>
          <p14:tracePt t="190911" x="6477000" y="5346700"/>
          <p14:tracePt t="190928" x="6451600" y="5365750"/>
          <p14:tracePt t="190945" x="6426200" y="5378450"/>
          <p14:tracePt t="190961" x="6394450" y="5397500"/>
          <p14:tracePt t="190978" x="6375400" y="5403850"/>
          <p14:tracePt t="190995" x="6362700" y="5403850"/>
          <p14:tracePt t="191012" x="6356350" y="5410200"/>
          <p14:tracePt t="191053" x="6350000" y="5410200"/>
          <p14:tracePt t="191068" x="6343650" y="5410200"/>
          <p14:tracePt t="191092" x="6337300" y="5416550"/>
          <p14:tracePt t="191104" x="6330950" y="5422900"/>
          <p14:tracePt t="191114" x="6318250" y="5422900"/>
          <p14:tracePt t="191128" x="6299200" y="5422900"/>
          <p14:tracePt t="191145" x="6261100" y="5422900"/>
          <p14:tracePt t="191162" x="6235700" y="5422900"/>
          <p14:tracePt t="191178" x="6210300" y="5422900"/>
          <p14:tracePt t="191195" x="6184900" y="5422900"/>
          <p14:tracePt t="191228" x="6172200" y="5422900"/>
          <p14:tracePt t="191403" x="6165850" y="5422900"/>
          <p14:tracePt t="191413" x="6159500" y="5422900"/>
          <p14:tracePt t="191422" x="6146800" y="5422900"/>
          <p14:tracePt t="191434" x="6121400" y="5422900"/>
          <p14:tracePt t="191451" x="6096000" y="5422900"/>
          <p14:tracePt t="191468" x="6083300" y="5422900"/>
          <p14:tracePt t="191485" x="6070600" y="5422900"/>
          <p14:tracePt t="191501" x="6064250" y="5422900"/>
          <p14:tracePt t="191518" x="6057900" y="5416550"/>
          <p14:tracePt t="191580" x="6051550" y="5416550"/>
          <p14:tracePt t="191692" x="6045200" y="5416550"/>
          <p14:tracePt t="192084" x="6013450" y="5397500"/>
          <p14:tracePt t="192092" x="5930900" y="5391150"/>
          <p14:tracePt t="192102" x="5835650" y="5378450"/>
          <p14:tracePt t="192109" x="5740400" y="5378450"/>
          <p14:tracePt t="192126" x="5568950" y="5378450"/>
          <p14:tracePt t="192142" x="5410200" y="5372100"/>
          <p14:tracePt t="192158" x="5232400" y="5353050"/>
          <p14:tracePt t="192177" x="4908550" y="5353050"/>
          <p14:tracePt t="192192" x="4787900" y="5353050"/>
          <p14:tracePt t="192208" x="4419600" y="5334000"/>
          <p14:tracePt t="192225" x="4229100" y="5334000"/>
          <p14:tracePt t="192242" x="4102100" y="5334000"/>
          <p14:tracePt t="192258" x="4032250" y="5334000"/>
          <p14:tracePt t="192275" x="3981450" y="5334000"/>
          <p14:tracePt t="192292" x="3911600" y="5334000"/>
          <p14:tracePt t="192309" x="3829050" y="5334000"/>
          <p14:tracePt t="192326" x="3721100" y="5334000"/>
          <p14:tracePt t="192342" x="3632200" y="5334000"/>
          <p14:tracePt t="192359" x="3581400" y="5334000"/>
          <p14:tracePt t="192375" x="3562350" y="5334000"/>
          <p14:tracePt t="192395" x="3556000" y="5334000"/>
          <p14:tracePt t="192409" x="3530600" y="5334000"/>
          <p14:tracePt t="192425" x="3473450" y="5334000"/>
          <p14:tracePt t="192442" x="3390900" y="5334000"/>
          <p14:tracePt t="192459" x="3302000" y="5334000"/>
          <p14:tracePt t="192476" x="3213100" y="5314950"/>
          <p14:tracePt t="192509" x="2654300" y="5289550"/>
          <p14:tracePt t="192525" x="2159000" y="5289550"/>
          <p14:tracePt t="192542" x="1930400" y="5321300"/>
          <p14:tracePt t="192559" x="1860550" y="5365750"/>
          <p14:tracePt t="192577" x="1854200" y="5384800"/>
          <p14:tracePt t="192592" x="1911350" y="5391150"/>
          <p14:tracePt t="192609" x="2032000" y="5391150"/>
          <p14:tracePt t="192626" x="2095500" y="5391150"/>
          <p14:tracePt t="192642" x="2120900" y="5391150"/>
          <p14:tracePt t="192675" x="2127250" y="5391150"/>
          <p14:tracePt t="192692" x="2139950" y="5391150"/>
          <p14:tracePt t="192709" x="2159000" y="5378450"/>
          <p14:tracePt t="192726" x="2178050" y="5365750"/>
          <p14:tracePt t="192742" x="2184400" y="5359400"/>
          <p14:tracePt t="192891" x="2222500" y="5410200"/>
          <p14:tracePt t="192899" x="2247900" y="5441950"/>
          <p14:tracePt t="192909" x="2279650" y="5473700"/>
          <p14:tracePt t="192926" x="2362200" y="5524500"/>
          <p14:tracePt t="192943" x="2432050" y="5537200"/>
          <p14:tracePt t="192959" x="2489200" y="5537200"/>
          <p14:tracePt t="192976" x="2501900" y="5537200"/>
          <p14:tracePt t="192992" x="2495550" y="5524500"/>
          <p14:tracePt t="193009" x="2336800" y="5473700"/>
          <p14:tracePt t="193026" x="2114550" y="5397500"/>
          <p14:tracePt t="193043" x="1962150" y="5353050"/>
          <p14:tracePt t="193059" x="1822450" y="5314950"/>
          <p14:tracePt t="193076" x="1739900" y="5276850"/>
          <p14:tracePt t="193093" x="1689100" y="5257800"/>
          <p14:tracePt t="193109" x="1682750" y="5251450"/>
          <p14:tracePt t="193126" x="1682750" y="5245100"/>
          <p14:tracePt t="193143" x="1682750" y="5207000"/>
          <p14:tracePt t="193159" x="1701800" y="5162550"/>
          <p14:tracePt t="193176" x="1797050" y="5067300"/>
          <p14:tracePt t="193192" x="1873250" y="4997450"/>
          <p14:tracePt t="193209" x="1936750" y="4927600"/>
          <p14:tracePt t="193226" x="2000250" y="4876800"/>
          <p14:tracePt t="193242" x="2095500" y="4819650"/>
          <p14:tracePt t="193259" x="2197100" y="4781550"/>
          <p14:tracePt t="193276" x="2305050" y="4756150"/>
          <p14:tracePt t="193293" x="2419350" y="4743450"/>
          <p14:tracePt t="193309" x="2495550" y="4737100"/>
          <p14:tracePt t="193326" x="2578100" y="4737100"/>
          <p14:tracePt t="193343" x="2654300" y="4737100"/>
          <p14:tracePt t="193360" x="2749550" y="4768850"/>
          <p14:tracePt t="193376" x="2901950" y="4838700"/>
          <p14:tracePt t="193393" x="2946400" y="4876800"/>
          <p14:tracePt t="193409" x="2971800" y="4927600"/>
          <p14:tracePt t="193426" x="2971800" y="4978400"/>
          <p14:tracePt t="193443" x="2971800" y="5041900"/>
          <p14:tracePt t="193459" x="2971800" y="5080000"/>
          <p14:tracePt t="193476" x="2952750" y="5130800"/>
          <p14:tracePt t="193493" x="2927350" y="5181600"/>
          <p14:tracePt t="193510" x="2895600" y="5213350"/>
          <p14:tracePt t="193526" x="2857500" y="5251450"/>
          <p14:tracePt t="193544" x="2794000" y="5302250"/>
          <p14:tracePt t="193561" x="2762250" y="5327650"/>
          <p14:tracePt t="193576" x="2730500" y="5346700"/>
          <p14:tracePt t="193593" x="2717800" y="5365750"/>
          <p14:tracePt t="193706" x="2711450" y="5365750"/>
          <p14:tracePt t="194131" x="2711450" y="5372100"/>
          <p14:tracePt t="194374" x="2717800" y="5372100"/>
          <p14:tracePt t="194510" x="2730500" y="5372100"/>
          <p14:tracePt t="194533" x="2736850" y="5372100"/>
          <p14:tracePt t="194548" x="2743200" y="5365750"/>
          <p14:tracePt t="194560" x="2749550" y="5365750"/>
          <p14:tracePt t="194566" x="2755900" y="5365750"/>
          <p14:tracePt t="194582" x="2762250" y="5365750"/>
          <p14:tracePt t="194598" x="2774950" y="5359400"/>
          <p14:tracePt t="194615" x="2794000" y="5359400"/>
          <p14:tracePt t="194633" x="2813050" y="5359400"/>
          <p14:tracePt t="194649" x="2844800" y="5359400"/>
          <p14:tracePt t="194665" x="2876550" y="5359400"/>
          <p14:tracePt t="194682" x="2914650" y="5359400"/>
          <p14:tracePt t="194698" x="2946400" y="5359400"/>
          <p14:tracePt t="194715" x="2990850" y="5353050"/>
          <p14:tracePt t="194732" x="3028950" y="5353050"/>
          <p14:tracePt t="194748" x="3067050" y="5353050"/>
          <p14:tracePt t="194765" x="3149600" y="5353050"/>
          <p14:tracePt t="194782" x="3276600" y="5353050"/>
          <p14:tracePt t="194798" x="3416300" y="5353050"/>
          <p14:tracePt t="194815" x="3587750" y="5353050"/>
          <p14:tracePt t="194832" x="3867150" y="5353050"/>
          <p14:tracePt t="194849" x="4083050" y="5327650"/>
          <p14:tracePt t="194865" x="4286250" y="5308600"/>
          <p14:tracePt t="194882" x="4502150" y="5270500"/>
          <p14:tracePt t="194898" x="4718050" y="5264150"/>
          <p14:tracePt t="194915" x="4889500" y="5264150"/>
          <p14:tracePt t="194932" x="5048250" y="5264150"/>
          <p14:tracePt t="194949" x="5156200" y="5264150"/>
          <p14:tracePt t="194965" x="5194300" y="5264150"/>
          <p14:tracePt t="194982" x="5226050" y="5264150"/>
          <p14:tracePt t="195045" x="5238750" y="5264150"/>
          <p14:tracePt t="195053" x="5245100" y="5264150"/>
          <p14:tracePt t="195066" x="5270500" y="5264150"/>
          <p14:tracePt t="195083" x="5295900" y="5264150"/>
          <p14:tracePt t="195099" x="5327650" y="5264150"/>
          <p14:tracePt t="195116" x="5403850" y="5264150"/>
          <p14:tracePt t="195132" x="5511800" y="5264150"/>
          <p14:tracePt t="195149" x="5619750" y="5270500"/>
          <p14:tracePt t="195165" x="5702300" y="5289550"/>
          <p14:tracePt t="195182" x="5753100" y="5295900"/>
          <p14:tracePt t="195199" x="5759450" y="5295900"/>
          <p14:tracePt t="195989" x="5753100" y="5295900"/>
          <p14:tracePt t="195997" x="5740400" y="5295900"/>
          <p14:tracePt t="196008" x="5727700" y="5295900"/>
          <p14:tracePt t="196021" x="5670550" y="5295900"/>
          <p14:tracePt t="196038" x="5556250" y="5295900"/>
          <p14:tracePt t="196054" x="5448300" y="5289550"/>
          <p14:tracePt t="196071" x="5365750" y="5276850"/>
          <p14:tracePt t="196088" x="5314950" y="5264150"/>
          <p14:tracePt t="196104" x="5295900" y="5251450"/>
          <p14:tracePt t="196121" x="5289550" y="5245100"/>
          <p14:tracePt t="196137" x="5283200" y="5238750"/>
          <p14:tracePt t="196154" x="5276850" y="5232400"/>
          <p14:tracePt t="196171" x="5270500" y="5226050"/>
          <p14:tracePt t="196187" x="5245100" y="5219700"/>
          <p14:tracePt t="196204" x="5200650" y="5213350"/>
          <p14:tracePt t="196221" x="5105400" y="5207000"/>
          <p14:tracePt t="196237" x="5016500" y="5187950"/>
          <p14:tracePt t="196254" x="4940300" y="5175250"/>
          <p14:tracePt t="196271" x="4838700" y="5168900"/>
          <p14:tracePt t="196288" x="4699000" y="5143500"/>
          <p14:tracePt t="196304" x="4470400" y="5105400"/>
          <p14:tracePt t="196321" x="3994150" y="5105400"/>
          <p14:tracePt t="196338" x="3683000" y="5156200"/>
          <p14:tracePt t="196354" x="3441700" y="5181600"/>
          <p14:tracePt t="196371" x="3225800" y="5219700"/>
          <p14:tracePt t="196388" x="3060700" y="5245100"/>
          <p14:tracePt t="196396" x="2978150" y="5251450"/>
          <p14:tracePt t="196405" x="2901950" y="5264150"/>
          <p14:tracePt t="196421" x="2781300" y="5302250"/>
          <p14:tracePt t="196438" x="2686050" y="5340350"/>
          <p14:tracePt t="196454" x="2584450" y="5378450"/>
          <p14:tracePt t="196471" x="2514600" y="5410200"/>
          <p14:tracePt t="196488" x="2451100" y="5435600"/>
          <p14:tracePt t="196506" x="2413000" y="5454650"/>
          <p14:tracePt t="196523" x="2349500" y="5486400"/>
          <p14:tracePt t="196538" x="2235200" y="5524500"/>
          <p14:tracePt t="196555" x="2063750" y="5588000"/>
          <p14:tracePt t="196572" x="1854200" y="5651500"/>
          <p14:tracePt t="196588" x="1682750" y="5702300"/>
          <p14:tracePt t="196605" x="1536700" y="5746750"/>
          <p14:tracePt t="196621" x="1460500" y="5765800"/>
          <p14:tracePt t="196638" x="1428750" y="5778500"/>
          <p14:tracePt t="196732" x="1422400" y="5784850"/>
          <p14:tracePt t="196743" x="1422400" y="5791200"/>
          <p14:tracePt t="196760" x="1428750" y="5803900"/>
          <p14:tracePt t="196777" x="1435100" y="5803900"/>
          <p14:tracePt t="196784" x="1441450" y="5810250"/>
          <p14:tracePt t="196792" x="1441450" y="5816600"/>
          <p14:tracePt t="196805" x="1466850" y="5835650"/>
          <p14:tracePt t="196822" x="1485900" y="5854700"/>
          <p14:tracePt t="196838" x="1517650" y="5873750"/>
          <p14:tracePt t="196855" x="1536700" y="5880100"/>
          <p14:tracePt t="196871" x="1555750" y="5892800"/>
          <p14:tracePt t="196888" x="1568450" y="5899150"/>
          <p14:tracePt t="196909" x="1568450" y="5905500"/>
          <p14:tracePt t="196932" x="1581150" y="5905500"/>
          <p14:tracePt t="196955" x="1587500" y="5905500"/>
          <p14:tracePt t="196980" x="1593850" y="5905500"/>
          <p14:tracePt t="196997" x="1600200" y="5905500"/>
          <p14:tracePt t="197004" x="1606550" y="5905500"/>
          <p14:tracePt t="197021" x="1612900" y="5905500"/>
          <p14:tracePt t="197029" x="1619250" y="5905500"/>
          <p14:tracePt t="197038" x="1625600" y="5905500"/>
          <p14:tracePt t="197055" x="1663700" y="5911850"/>
          <p14:tracePt t="197072" x="1701800" y="5918200"/>
          <p14:tracePt t="197089" x="1758950" y="5924550"/>
          <p14:tracePt t="197106" x="1841500" y="5924550"/>
          <p14:tracePt t="197122" x="1854200" y="5924550"/>
          <p14:tracePt t="197138" x="1860550" y="5924550"/>
          <p14:tracePt t="197351" x="1854200" y="5924550"/>
          <p14:tracePt t="197368" x="1828800" y="5924550"/>
          <p14:tracePt t="197376" x="1816100" y="5924550"/>
          <p14:tracePt t="197385" x="1765300" y="5924550"/>
          <p14:tracePt t="197397" x="1689100" y="5924550"/>
          <p14:tracePt t="197409" x="1638300" y="5924550"/>
          <p14:tracePt t="197427" x="1568450" y="5924550"/>
          <p14:tracePt t="197443" x="1530350" y="5924550"/>
          <p14:tracePt t="197766" x="1524000" y="5924550"/>
          <p14:tracePt t="197790" x="1517650" y="5924550"/>
          <p14:tracePt t="197816" x="1504950" y="5924550"/>
          <p14:tracePt t="198035" x="1524000" y="5924550"/>
          <p14:tracePt t="198047" x="1549400" y="5924550"/>
          <p14:tracePt t="198052" x="1568450" y="5924550"/>
          <p14:tracePt t="198062" x="1612900" y="5924550"/>
          <p14:tracePt t="198074" x="1676400" y="5924550"/>
          <p14:tracePt t="198091" x="1714500" y="5924550"/>
          <p14:tracePt t="198108" x="1765300" y="5924550"/>
          <p14:tracePt t="198124" x="1790700" y="5924550"/>
          <p14:tracePt t="198141" x="1816100" y="5924550"/>
          <p14:tracePt t="198158" x="1847850" y="5924550"/>
          <p14:tracePt t="198174" x="1892300" y="5924550"/>
          <p14:tracePt t="198191" x="1955800" y="5924550"/>
          <p14:tracePt t="198207" x="2063750" y="5924550"/>
          <p14:tracePt t="198224" x="2178050" y="5937250"/>
          <p14:tracePt t="198241" x="2305050" y="5937250"/>
          <p14:tracePt t="198258" x="2489200" y="5949950"/>
          <p14:tracePt t="198274" x="2578100" y="5956300"/>
          <p14:tracePt t="198291" x="2673350" y="5956300"/>
          <p14:tracePt t="198308" x="2787650" y="5969000"/>
          <p14:tracePt t="198324" x="2914650" y="5975350"/>
          <p14:tracePt t="198341" x="3086100" y="5975350"/>
          <p14:tracePt t="198358" x="3232150" y="5975350"/>
          <p14:tracePt t="198375" x="3371850" y="5975350"/>
          <p14:tracePt t="198391" x="3486150" y="5975350"/>
          <p14:tracePt t="198400" x="3530600" y="5975350"/>
          <p14:tracePt t="198408" x="3587750" y="5975350"/>
          <p14:tracePt t="198425" x="3670300" y="5975350"/>
          <p14:tracePt t="198443" x="3778250" y="5975350"/>
          <p14:tracePt t="198461" x="3886200" y="5975350"/>
          <p14:tracePt t="198475" x="3962400" y="5975350"/>
          <p14:tracePt t="198492" x="4019550" y="5975350"/>
          <p14:tracePt t="198508" x="4083050" y="5975350"/>
          <p14:tracePt t="198525" x="4140200" y="5975350"/>
          <p14:tracePt t="198542" x="4184650" y="5975350"/>
          <p14:tracePt t="198558" x="4216400" y="5975350"/>
          <p14:tracePt t="198575" x="4241800" y="5975350"/>
          <p14:tracePt t="198592" x="4248150" y="5975350"/>
          <p14:tracePt t="198927" x="4241800" y="5975350"/>
          <p14:tracePt t="199037" x="4235450" y="5975350"/>
          <p14:tracePt t="199044" x="4222750" y="5975350"/>
          <p14:tracePt t="199054" x="4216400" y="5975350"/>
          <p14:tracePt t="199071" x="4165600" y="5975350"/>
          <p14:tracePt t="199088" x="4070350" y="5975350"/>
          <p14:tracePt t="199105" x="3848100" y="5975350"/>
          <p14:tracePt t="199121" x="3352800" y="5975350"/>
          <p14:tracePt t="199139" x="2705100" y="5975350"/>
          <p14:tracePt t="199154" x="2400300" y="5975350"/>
          <p14:tracePt t="199171" x="2228850" y="5975350"/>
          <p14:tracePt t="199188" x="2165350" y="5975350"/>
          <p14:tracePt t="199205" x="2127250" y="5975350"/>
          <p14:tracePt t="199221" x="2114550" y="5975350"/>
          <p14:tracePt t="199238" x="2108200" y="5975350"/>
          <p14:tracePt t="199255" x="2082800" y="5975350"/>
          <p14:tracePt t="199271" x="2038350" y="5975350"/>
          <p14:tracePt t="199288" x="1993900" y="5975350"/>
          <p14:tracePt t="199305" x="1930400" y="5975350"/>
          <p14:tracePt t="199321" x="1866900" y="5975350"/>
          <p14:tracePt t="199340" x="1803400" y="5975350"/>
          <p14:tracePt t="199355" x="1708150" y="5956300"/>
          <p14:tracePt t="199372" x="1651000" y="5949950"/>
          <p14:tracePt t="199388" x="1600200" y="5943600"/>
          <p14:tracePt t="199405" x="1543050" y="5930900"/>
          <p14:tracePt t="199422" x="1524000" y="5930900"/>
          <p14:tracePt t="199482" x="1524000" y="5924550"/>
          <p14:tracePt t="199904" x="1524000" y="5918200"/>
          <p14:tracePt t="199912" x="1543050" y="5918200"/>
          <p14:tracePt t="199920" x="1574800" y="5918200"/>
          <p14:tracePt t="199937" x="1663700" y="5899150"/>
          <p14:tracePt t="199953" x="1809750" y="5880100"/>
          <p14:tracePt t="199973" x="1936750" y="5880100"/>
          <p14:tracePt t="199988" x="2070100" y="5880100"/>
          <p14:tracePt t="200004" x="2101850" y="5880100"/>
          <p14:tracePt t="200020" x="2108200" y="5880100"/>
          <p14:tracePt t="200246" x="2120900" y="5880100"/>
          <p14:tracePt t="200251" x="2139950" y="5880100"/>
          <p14:tracePt t="200260" x="2159000" y="5880100"/>
          <p14:tracePt t="200270" x="2184400" y="5880100"/>
          <p14:tracePt t="200287" x="2222500" y="5880100"/>
          <p14:tracePt t="200303" x="2266950" y="5880100"/>
          <p14:tracePt t="200320" x="2324100" y="5880100"/>
          <p14:tracePt t="200337" x="2381250" y="5880100"/>
          <p14:tracePt t="200354" x="2438400" y="5880100"/>
          <p14:tracePt t="200370" x="2470150" y="5880100"/>
          <p14:tracePt t="200387" x="2495550" y="5880100"/>
          <p14:tracePt t="200576" x="2508250" y="5880100"/>
          <p14:tracePt t="200585" x="2520950" y="5880100"/>
          <p14:tracePt t="200597" x="2559050" y="5880100"/>
          <p14:tracePt t="200606" x="2667000" y="5880100"/>
          <p14:tracePt t="200617" x="2730500" y="5880100"/>
          <p14:tracePt t="200634" x="2863850" y="5880100"/>
          <p14:tracePt t="200651" x="3035300" y="5880100"/>
          <p14:tracePt t="200668" x="3219450" y="5880100"/>
          <p14:tracePt t="200684" x="3257550" y="5880100"/>
          <p14:tracePt t="200700" x="3276600" y="5880100"/>
          <p14:tracePt t="200784" x="3282950" y="5873750"/>
          <p14:tracePt t="200832" x="3276600" y="5873750"/>
          <p14:tracePt t="200952" x="3282950" y="5873750"/>
          <p14:tracePt t="200960" x="3308350" y="5873750"/>
          <p14:tracePt t="200968" x="3340100" y="5873750"/>
          <p14:tracePt t="200984" x="3416300" y="5873750"/>
          <p14:tracePt t="201001" x="3511550" y="5873750"/>
          <p14:tracePt t="201018" x="3600450" y="5873750"/>
          <p14:tracePt t="201034" x="3689350" y="5861050"/>
          <p14:tracePt t="201051" x="3784600" y="5861050"/>
          <p14:tracePt t="201067" x="3892550" y="5861050"/>
          <p14:tracePt t="201084" x="3949700" y="5861050"/>
          <p14:tracePt t="201101" x="3968750" y="5861050"/>
          <p14:tracePt t="201117" x="3981450" y="5861050"/>
          <p14:tracePt t="201294" x="3994150" y="5861050"/>
          <p14:tracePt t="201302" x="4013200" y="5861050"/>
          <p14:tracePt t="201309" x="4032250" y="5861050"/>
          <p14:tracePt t="201318" x="4064000" y="5861050"/>
          <p14:tracePt t="201334" x="4184650" y="5861050"/>
          <p14:tracePt t="201351" x="4349750" y="5861050"/>
          <p14:tracePt t="201367" x="4552950" y="5861050"/>
          <p14:tracePt t="201384" x="4730750" y="5861050"/>
          <p14:tracePt t="201389" x="4806950" y="5861050"/>
          <p14:tracePt t="201401" x="4876800" y="5861050"/>
          <p14:tracePt t="201417" x="4965700" y="5861050"/>
          <p14:tracePt t="201434" x="4997450" y="5861050"/>
          <p14:tracePt t="201451" x="5010150" y="5861050"/>
          <p14:tracePt t="201801" x="5016500" y="5861050"/>
          <p14:tracePt t="201818" x="5022850" y="5861050"/>
          <p14:tracePt t="201865" x="5035550" y="5861050"/>
          <p14:tracePt t="201884" x="5048250" y="5861050"/>
          <p14:tracePt t="201894" x="5067300" y="5861050"/>
          <p14:tracePt t="201910" x="5118100" y="5861050"/>
          <p14:tracePt t="201926" x="5181600" y="5861050"/>
          <p14:tracePt t="201943" x="5257800" y="5867400"/>
          <p14:tracePt t="201960" x="5378450" y="5892800"/>
          <p14:tracePt t="201976" x="5505450" y="5899150"/>
          <p14:tracePt t="201993" x="5670550" y="5930900"/>
          <p14:tracePt t="202009" x="5753100" y="5943600"/>
          <p14:tracePt t="202026" x="5854700" y="5943600"/>
          <p14:tracePt t="202043" x="5911850" y="5943600"/>
          <p14:tracePt t="202060" x="5918200" y="5943600"/>
          <p14:tracePt t="202103" x="5924550" y="5943600"/>
          <p14:tracePt t="202110" x="5930900" y="5943600"/>
          <p14:tracePt t="202119" x="5937250" y="5943600"/>
          <p14:tracePt t="202128" x="5949950" y="5943600"/>
          <p14:tracePt t="202144" x="5962650" y="5943600"/>
          <p14:tracePt t="202159" x="5969000" y="5943600"/>
          <p14:tracePt t="202176" x="5988050" y="5943600"/>
          <p14:tracePt t="202193" x="6007100" y="5943600"/>
          <p14:tracePt t="202209" x="6057900" y="5943600"/>
          <p14:tracePt t="202226" x="6153150" y="5943600"/>
          <p14:tracePt t="202243" x="6280150" y="5943600"/>
          <p14:tracePt t="202260" x="6559550" y="5943600"/>
          <p14:tracePt t="202276" x="6762750" y="5943600"/>
          <p14:tracePt t="202293" x="6953250" y="5943600"/>
          <p14:tracePt t="202310" x="7099300" y="5937250"/>
          <p14:tracePt t="202326" x="7219950" y="5930900"/>
          <p14:tracePt t="202343" x="7327900" y="5930900"/>
          <p14:tracePt t="202360" x="7423150" y="5930900"/>
          <p14:tracePt t="202376" x="7505700" y="5930900"/>
          <p14:tracePt t="202393" x="7575550" y="5930900"/>
          <p14:tracePt t="202410" x="7639050" y="5930900"/>
          <p14:tracePt t="202415" x="7670800" y="5930900"/>
          <p14:tracePt t="202426" x="7702550" y="5930900"/>
          <p14:tracePt t="202443" x="7772400" y="5930900"/>
          <p14:tracePt t="202460" x="7848600" y="5930900"/>
          <p14:tracePt t="202476" x="7931150" y="5930900"/>
          <p14:tracePt t="202511" x="8159750" y="5924550"/>
          <p14:tracePt t="202526" x="8248650" y="5924550"/>
          <p14:tracePt t="202543" x="8350250" y="5924550"/>
          <p14:tracePt t="202560" x="8470900" y="5924550"/>
          <p14:tracePt t="202577" x="8585200" y="5924550"/>
          <p14:tracePt t="202593" x="8680450" y="5924550"/>
          <p14:tracePt t="202610" x="8769350" y="5924550"/>
          <p14:tracePt t="202627" x="8864600" y="5924550"/>
          <p14:tracePt t="202643" x="8959850" y="5924550"/>
          <p14:tracePt t="202660" x="9080500" y="5924550"/>
          <p14:tracePt t="202677" x="9144000" y="5924550"/>
          <p14:tracePt t="202693" x="9175750" y="5924550"/>
          <p14:tracePt t="202710" x="9201150" y="5924550"/>
          <p14:tracePt t="202727" x="9207500" y="5918200"/>
          <p14:tracePt t="203001" x="9201150" y="5911850"/>
          <p14:tracePt t="203009" x="9182100" y="5911850"/>
          <p14:tracePt t="203019" x="9169400" y="5905500"/>
          <p14:tracePt t="203028" x="9150350" y="5899150"/>
          <p14:tracePt t="203044" x="9099550" y="5880100"/>
          <p14:tracePt t="203063" x="9036050" y="5842000"/>
          <p14:tracePt t="203077" x="9023350" y="5835650"/>
          <p14:tracePt t="203094" x="8997950" y="5797550"/>
          <p14:tracePt t="203111" x="8997950" y="5784850"/>
          <p14:tracePt t="203127" x="8991600" y="5772150"/>
          <p14:tracePt t="203144" x="8991600" y="5765800"/>
          <p14:tracePt t="203160" x="9010650" y="5734050"/>
          <p14:tracePt t="203177" x="9067800" y="5702300"/>
          <p14:tracePt t="203194" x="9144000" y="5638800"/>
          <p14:tracePt t="203210" x="9220200" y="5562600"/>
          <p14:tracePt t="203227" x="9264650" y="5480050"/>
          <p14:tracePt t="203244" x="9283700" y="5416550"/>
          <p14:tracePt t="203260" x="9296400" y="5378450"/>
          <p14:tracePt t="203277" x="9302750" y="5359400"/>
          <p14:tracePt t="203344" x="9302750" y="5353050"/>
          <p14:tracePt t="203370" x="9290050" y="5346700"/>
          <p14:tracePt t="203377" x="9245600" y="5340350"/>
          <p14:tracePt t="203390" x="9169400" y="5321300"/>
          <p14:tracePt t="203398" x="9086850" y="5321300"/>
          <p14:tracePt t="203411" x="8896350" y="5321300"/>
          <p14:tracePt t="203427" x="8591550" y="5321300"/>
          <p14:tracePt t="203444" x="8108950" y="5295900"/>
          <p14:tracePt t="203461" x="7194550" y="5187950"/>
          <p14:tracePt t="203478" x="6915150" y="5187950"/>
          <p14:tracePt t="203494" x="6775450" y="5187950"/>
          <p14:tracePt t="203511" x="6743700" y="5187950"/>
          <p14:tracePt t="203528" x="6737350" y="5187950"/>
          <p14:tracePt t="203561" x="6724650" y="5187950"/>
          <p14:tracePt t="203578" x="6673850" y="5187950"/>
          <p14:tracePt t="203594" x="6559550" y="5187950"/>
          <p14:tracePt t="203611" x="6400800" y="5187950"/>
          <p14:tracePt t="203628" x="6191250" y="5187950"/>
          <p14:tracePt t="203645" x="5835650" y="5187950"/>
          <p14:tracePt t="203661" x="5372100" y="5187950"/>
          <p14:tracePt t="203678" x="5264150" y="5219700"/>
          <p14:tracePt t="203694" x="5264150" y="5238750"/>
          <p14:tracePt t="203711" x="5314950" y="5283200"/>
          <p14:tracePt t="203728" x="5556250" y="5314950"/>
          <p14:tracePt t="203745" x="5810250" y="5346700"/>
          <p14:tracePt t="203761" x="5962650" y="5372100"/>
          <p14:tracePt t="203778" x="5988050" y="5372100"/>
          <p14:tracePt t="204010" x="5994400" y="5378450"/>
          <p14:tracePt t="204017" x="5994400" y="5384800"/>
          <p14:tracePt t="204035" x="5994400" y="5391150"/>
          <p14:tracePt t="204045" x="5994400" y="5397500"/>
          <p14:tracePt t="204068" x="5988050" y="5403850"/>
          <p14:tracePt t="204078" x="5949950" y="5403850"/>
          <p14:tracePt t="204095" x="5886450" y="5403850"/>
          <p14:tracePt t="204111" x="5803900" y="5384800"/>
          <p14:tracePt t="204128" x="5708650" y="5334000"/>
          <p14:tracePt t="204145" x="5626100" y="5270500"/>
          <p14:tracePt t="204161" x="5600700" y="5226050"/>
          <p14:tracePt t="204178" x="5600700" y="5175250"/>
          <p14:tracePt t="204194" x="5600700" y="5105400"/>
          <p14:tracePt t="204211" x="5683250" y="5016500"/>
          <p14:tracePt t="204228" x="5778500" y="4953000"/>
          <p14:tracePt t="204244" x="5930900" y="4914900"/>
          <p14:tracePt t="204261" x="6007100" y="4895850"/>
          <p14:tracePt t="204278" x="6076950" y="4876800"/>
          <p14:tracePt t="204294" x="6121400" y="4870450"/>
          <p14:tracePt t="204311" x="6165850" y="4864100"/>
          <p14:tracePt t="204328" x="6229350" y="4864100"/>
          <p14:tracePt t="204344" x="6292850" y="4864100"/>
          <p14:tracePt t="204361" x="6369050" y="4895850"/>
          <p14:tracePt t="204378" x="6432550" y="4927600"/>
          <p14:tracePt t="204395" x="6451600" y="4946650"/>
          <p14:tracePt t="204401" x="6457950" y="4946650"/>
          <p14:tracePt t="204411" x="6457950" y="4953000"/>
          <p14:tracePt t="204428" x="6457950" y="4972050"/>
          <p14:tracePt t="204445" x="6457950" y="5010150"/>
          <p14:tracePt t="204461" x="6445250" y="5022850"/>
          <p14:tracePt t="204478" x="6438900" y="5060950"/>
          <p14:tracePt t="204495" x="6426200" y="5073650"/>
          <p14:tracePt t="204512" x="6419850" y="5080000"/>
          <p14:tracePt t="204545" x="6407150" y="5080000"/>
          <p14:tracePt t="204562" x="6381750" y="5080000"/>
          <p14:tracePt t="204578" x="6318250" y="5035550"/>
          <p14:tracePt t="204595" x="6229350" y="4933950"/>
          <p14:tracePt t="204612" x="6102350" y="4806950"/>
          <p14:tracePt t="204629" x="6032500" y="4730750"/>
          <p14:tracePt t="204645" x="6007100" y="4699000"/>
          <p14:tracePt t="204687" x="6007100" y="4692650"/>
          <p14:tracePt t="204704" x="6007100" y="4686300"/>
          <p14:tracePt t="204768" x="6019800" y="4686300"/>
          <p14:tracePt t="204787" x="6026150" y="4686300"/>
          <p14:tracePt t="204791" x="6038850" y="4686300"/>
          <p14:tracePt t="204808" x="6038850" y="4692650"/>
          <p14:tracePt t="204818" x="6045200" y="4705350"/>
          <p14:tracePt t="204833" x="6045200" y="4711700"/>
          <p14:tracePt t="204845" x="6045200" y="4730750"/>
          <p14:tracePt t="204862" x="6045200" y="4737100"/>
          <p14:tracePt t="204878" x="6013450" y="4743450"/>
          <p14:tracePt t="204895" x="5905500" y="4743450"/>
          <p14:tracePt t="204904" x="5816600" y="4737100"/>
          <p14:tracePt t="204912" x="5759450" y="4718050"/>
          <p14:tracePt t="204928" x="5632450" y="4686300"/>
          <p14:tracePt t="204945" x="5568950" y="4660900"/>
          <p14:tracePt t="204962" x="5537200" y="4629150"/>
          <p14:tracePt t="204979" x="5524500" y="4610100"/>
          <p14:tracePt t="204995" x="5524500" y="4565650"/>
          <p14:tracePt t="205012" x="5524500" y="4546600"/>
          <p14:tracePt t="205029" x="5537200" y="4521200"/>
          <p14:tracePt t="205047" x="5581650" y="4514850"/>
          <p14:tracePt t="205062" x="5619750" y="4514850"/>
          <p14:tracePt t="205079" x="5645150" y="4514850"/>
          <p14:tracePt t="205095" x="5695950" y="4533900"/>
          <p14:tracePt t="205112" x="5759450" y="4584700"/>
          <p14:tracePt t="205129" x="5854700" y="4648200"/>
          <p14:tracePt t="205145" x="5943600" y="4737100"/>
          <p14:tracePt t="205162" x="5988050" y="4838700"/>
          <p14:tracePt t="205178" x="5994400" y="4953000"/>
          <p14:tracePt t="205195" x="5994400" y="5060950"/>
          <p14:tracePt t="205212" x="5924550" y="5187950"/>
          <p14:tracePt t="205229" x="5848350" y="5276850"/>
          <p14:tracePt t="205245" x="5753100" y="5353050"/>
          <p14:tracePt t="205262" x="5715000" y="5384800"/>
          <p14:tracePt t="205279" x="5695950" y="5403850"/>
          <p14:tracePt t="205295" x="5689600" y="5410200"/>
          <p14:tracePt t="205312" x="5683250" y="5410200"/>
          <p14:tracePt t="205360" x="5676900" y="5416550"/>
          <p14:tracePt t="205375" x="5676900" y="5422900"/>
          <p14:tracePt t="205402" x="5676900" y="5429250"/>
          <p14:tracePt t="205417" x="5683250" y="5435600"/>
          <p14:tracePt t="205440" x="5683250" y="5441950"/>
          <p14:tracePt t="205450" x="5689600" y="5441950"/>
          <p14:tracePt t="205473" x="5695950" y="5448300"/>
          <p14:tracePt t="205481" x="5702300" y="5461000"/>
          <p14:tracePt t="205488" x="5708650" y="5461000"/>
          <p14:tracePt t="205497" x="5721350" y="5473700"/>
          <p14:tracePt t="205512" x="5772150" y="5505450"/>
          <p14:tracePt t="205529" x="5835650" y="5543550"/>
          <p14:tracePt t="205546" x="5918200" y="5581650"/>
          <p14:tracePt t="205562" x="6013450" y="5619750"/>
          <p14:tracePt t="205579" x="6121400" y="5651500"/>
          <p14:tracePt t="205596" x="6273800" y="5676900"/>
          <p14:tracePt t="205612" x="6400800" y="5695950"/>
          <p14:tracePt t="205630" x="6515100" y="5708650"/>
          <p14:tracePt t="205646" x="6604000" y="5708650"/>
          <p14:tracePt t="205662" x="6616700" y="5708650"/>
          <p14:tracePt t="205719" x="6623050" y="5708650"/>
          <p14:tracePt t="205728" x="6629400" y="5708650"/>
          <p14:tracePt t="205735" x="6642100" y="5715000"/>
          <p14:tracePt t="205746" x="6654800" y="5715000"/>
          <p14:tracePt t="205763" x="6692900" y="5734050"/>
          <p14:tracePt t="205779" x="6724650" y="5734050"/>
          <p14:tracePt t="205796" x="6756400" y="5740400"/>
          <p14:tracePt t="205813" x="6781800" y="5740400"/>
          <p14:tracePt t="205830" x="6838950" y="5765800"/>
          <p14:tracePt t="205846" x="6908800" y="5772150"/>
          <p14:tracePt t="205863" x="6946900" y="5791200"/>
          <p14:tracePt t="205879" x="6972300" y="5797550"/>
          <p14:tracePt t="205994" x="6965950" y="5797550"/>
          <p14:tracePt t="206002" x="6959600" y="5797550"/>
          <p14:tracePt t="206016" x="6934200" y="5803900"/>
          <p14:tracePt t="206031" x="6724650" y="5835650"/>
          <p14:tracePt t="206047" x="6502400" y="5873750"/>
          <p14:tracePt t="206063" x="6273800" y="5911850"/>
          <p14:tracePt t="206080" x="6134100" y="5924550"/>
          <p14:tracePt t="206096" x="6083300" y="5930900"/>
          <p14:tracePt t="206113" x="6076950" y="5930900"/>
          <p14:tracePt t="206162" x="6051550" y="5943600"/>
          <p14:tracePt t="206171" x="6019800" y="5943600"/>
          <p14:tracePt t="206179" x="5962650" y="5949950"/>
          <p14:tracePt t="206196" x="5765800" y="5962650"/>
          <p14:tracePt t="206213" x="5480050" y="5969000"/>
          <p14:tracePt t="206230" x="5048250" y="6045200"/>
          <p14:tracePt t="206246" x="4876800" y="6057900"/>
          <p14:tracePt t="206263" x="4737100" y="6083300"/>
          <p14:tracePt t="206279" x="4648200" y="6089650"/>
          <p14:tracePt t="206296" x="4591050" y="6096000"/>
          <p14:tracePt t="206313" x="4521200" y="6102350"/>
          <p14:tracePt t="206330" x="4445000" y="6127750"/>
          <p14:tracePt t="206346" x="4324350" y="6140450"/>
          <p14:tracePt t="206363" x="4222750" y="6159500"/>
          <p14:tracePt t="206380" x="4159250" y="6165850"/>
          <p14:tracePt t="206397" x="4089400" y="6172200"/>
          <p14:tracePt t="206404" x="4057650" y="6178550"/>
          <p14:tracePt t="206414" x="4038600" y="6178550"/>
          <p14:tracePt t="206430" x="3956050" y="6197600"/>
          <p14:tracePt t="206446" x="3924300" y="6210300"/>
          <p14:tracePt t="206464" x="3898900" y="6210300"/>
          <p14:tracePt t="206480" x="3892550" y="6216650"/>
          <p14:tracePt t="206648" x="3886200" y="6223000"/>
          <p14:tracePt t="206673" x="3873500" y="6229350"/>
          <p14:tracePt t="206680" x="3873500" y="6235700"/>
          <p14:tracePt t="206688" x="3873500" y="6242050"/>
          <p14:tracePt t="206696" x="3873500" y="6248400"/>
          <p14:tracePt t="206714" x="3892550" y="6273800"/>
          <p14:tracePt t="206730" x="3943350" y="6305550"/>
          <p14:tracePt t="206747" x="4038600" y="6356350"/>
          <p14:tracePt t="206764" x="4191000" y="6400800"/>
          <p14:tracePt t="206780" x="4381500" y="6451600"/>
          <p14:tracePt t="206797" x="4521200" y="6483350"/>
          <p14:tracePt t="206814" x="4591050" y="6483350"/>
          <p14:tracePt t="206830" x="4616450" y="6489700"/>
          <p14:tracePt t="207162" x="4622800" y="6489700"/>
          <p14:tracePt t="207184" x="4616450" y="6489700"/>
          <p14:tracePt t="207192" x="4597400" y="6483350"/>
          <p14:tracePt t="207200" x="4591050" y="6483350"/>
          <p14:tracePt t="207208" x="4572000" y="6477000"/>
          <p14:tracePt t="207220" x="4559300" y="6470650"/>
          <p14:tracePt t="207237" x="4527550" y="6464300"/>
          <p14:tracePt t="207253" x="4464050" y="6438900"/>
          <p14:tracePt t="207270" x="4394200" y="6419850"/>
          <p14:tracePt t="207286" x="4362450" y="6407150"/>
          <p14:tracePt t="207303" x="4349750" y="6407150"/>
          <p14:tracePt t="207320" x="4343400" y="6407150"/>
          <p14:tracePt t="207337" x="4337050" y="6400800"/>
          <p14:tracePt t="207480" x="4330700" y="6400800"/>
          <p14:tracePt t="207564" x="4349750" y="6394450"/>
          <p14:tracePt t="207570" x="4356100" y="6394450"/>
          <p14:tracePt t="207580" x="4368800" y="6394450"/>
          <p14:tracePt t="207587" x="4387850" y="6388100"/>
          <p14:tracePt t="207604" x="4425950" y="6381750"/>
          <p14:tracePt t="207620" x="4451350" y="6381750"/>
          <p14:tracePt t="207637" x="4470400" y="6362700"/>
          <p14:tracePt t="207654" x="4476750" y="6362700"/>
          <p14:tracePt t="207671" x="4489450" y="6362700"/>
          <p14:tracePt t="208192" x="4489450" y="6369050"/>
          <p14:tracePt t="208216" x="4495800" y="6369050"/>
          <p14:tracePt t="208232" x="4495800" y="6375400"/>
          <p14:tracePt t="208248" x="4495800" y="6381750"/>
          <p14:tracePt t="208256" x="4495800" y="6388100"/>
          <p14:tracePt t="208265" x="4476750" y="6388100"/>
          <p14:tracePt t="208282" x="4343400" y="6388100"/>
          <p14:tracePt t="208299" x="4222750" y="6388100"/>
          <p14:tracePt t="208316" x="4171950" y="6388100"/>
          <p14:tracePt t="208332" x="4152900" y="6388100"/>
          <p14:tracePt t="208349" x="4146550" y="6388100"/>
          <p14:tracePt t="208366" x="4146550" y="6356350"/>
          <p14:tracePt t="208382" x="4152900" y="6324600"/>
          <p14:tracePt t="208400" x="4178300" y="6292850"/>
          <p14:tracePt t="208417" x="4191000" y="6267450"/>
          <p14:tracePt t="208432" x="4222750" y="6242050"/>
          <p14:tracePt t="208449" x="4273550" y="6216650"/>
          <p14:tracePt t="208466" x="4318000" y="6191250"/>
          <p14:tracePt t="208483" x="4368800" y="6172200"/>
          <p14:tracePt t="208499" x="4425950" y="6153150"/>
          <p14:tracePt t="208516" x="4489450" y="6146800"/>
          <p14:tracePt t="208533" x="4533900" y="6146800"/>
          <p14:tracePt t="208549" x="4591050" y="6146800"/>
          <p14:tracePt t="208566" x="4622800" y="6146800"/>
          <p14:tracePt t="208583" x="4648200" y="6146800"/>
          <p14:tracePt t="208599" x="4654550" y="6153150"/>
          <p14:tracePt t="208616" x="4667250" y="6165850"/>
          <p14:tracePt t="208632" x="4673600" y="6203950"/>
          <p14:tracePt t="208649" x="4673600" y="6229350"/>
          <p14:tracePt t="208666" x="4673600" y="6280150"/>
          <p14:tracePt t="208682" x="4673600" y="6311900"/>
          <p14:tracePt t="208699" x="4667250" y="6350000"/>
          <p14:tracePt t="208716" x="4667250" y="6362700"/>
          <p14:tracePt t="208796" x="4660900" y="6369050"/>
          <p14:tracePt t="208821" x="4648200" y="6369050"/>
          <p14:tracePt t="208851" x="4641850" y="6369050"/>
          <p14:tracePt t="208867" x="4635500" y="6369050"/>
          <p14:tracePt t="208873" x="4622800" y="6369050"/>
          <p14:tracePt t="208883" x="4616450" y="6369050"/>
          <p14:tracePt t="208899" x="4591050" y="6369050"/>
          <p14:tracePt t="208916" x="4559300" y="6375400"/>
          <p14:tracePt t="208933" x="4533900" y="6375400"/>
          <p14:tracePt t="208949" x="4514850" y="6381750"/>
          <p14:tracePt t="214053" x="4508500" y="6381750"/>
          <p14:tracePt t="214070" x="4514850" y="6375400"/>
          <p14:tracePt t="214079" x="4521200" y="6369050"/>
          <p14:tracePt t="214958" x="4521200" y="6350000"/>
          <p14:tracePt t="214965" x="4521200" y="6318250"/>
          <p14:tracePt t="214974" x="4521200" y="6286500"/>
          <p14:tracePt t="214985" x="4552950" y="6248400"/>
          <p14:tracePt t="215002" x="4635500" y="6127750"/>
          <p14:tracePt t="215018" x="4718050" y="6057900"/>
          <p14:tracePt t="215035" x="4806950" y="6000750"/>
          <p14:tracePt t="215052" x="4883150" y="5937250"/>
          <p14:tracePt t="215068" x="4940300" y="5899150"/>
          <p14:tracePt t="215085" x="4984750" y="5867400"/>
          <p14:tracePt t="215102" x="5022850" y="5848350"/>
          <p14:tracePt t="215119" x="5029200" y="5842000"/>
          <p14:tracePt t="215135" x="5041900" y="5835650"/>
          <p14:tracePt t="215152" x="5067300" y="5822950"/>
          <p14:tracePt t="215168" x="5086350" y="5810250"/>
          <p14:tracePt t="215185" x="5118100" y="5784850"/>
          <p14:tracePt t="215202" x="5149850" y="5759450"/>
          <p14:tracePt t="215218" x="5162550" y="5746750"/>
          <p14:tracePt t="215235" x="5194300" y="5727700"/>
          <p14:tracePt t="215252" x="5226050" y="5695950"/>
          <p14:tracePt t="215268" x="5245100" y="5676900"/>
          <p14:tracePt t="215285" x="5270500" y="5651500"/>
          <p14:tracePt t="215302" x="5270500" y="5638800"/>
          <p14:tracePt t="215318" x="5276850" y="5613400"/>
          <p14:tracePt t="215335" x="5295900" y="5568950"/>
          <p14:tracePt t="215352" x="5295900" y="5524500"/>
          <p14:tracePt t="215368" x="5295900" y="5492750"/>
          <p14:tracePt t="215385" x="5295900" y="5454650"/>
          <p14:tracePt t="215402" x="5289550" y="5422900"/>
          <p14:tracePt t="215419" x="5276850" y="5391150"/>
          <p14:tracePt t="215435" x="5270500" y="5391150"/>
          <p14:tracePt t="215452" x="5264150" y="5365750"/>
          <p14:tracePt t="215469" x="5264150" y="5359400"/>
          <p14:tracePt t="215486" x="5264150" y="5346700"/>
          <p14:tracePt t="215551" x="5264150" y="5340350"/>
          <p14:tracePt t="215560" x="5264150" y="5334000"/>
          <p14:tracePt t="215582" x="5264150" y="5327650"/>
          <p14:tracePt t="215593" x="5257800" y="5321300"/>
          <p14:tracePt t="215607" x="5257800" y="5314950"/>
          <p14:tracePt t="215623" x="5251450" y="5308600"/>
          <p14:tracePt t="215636" x="5245100" y="5289550"/>
          <p14:tracePt t="215652" x="5238750" y="5276850"/>
          <p14:tracePt t="215669" x="5213350" y="5238750"/>
          <p14:tracePt t="215685" x="5187950" y="5194300"/>
          <p14:tracePt t="215702" x="5149850" y="5137150"/>
          <p14:tracePt t="215719" x="5105400" y="5092700"/>
          <p14:tracePt t="215735" x="5073650" y="5067300"/>
          <p14:tracePt t="215752" x="5054600" y="5054600"/>
          <p14:tracePt t="215769" x="5041900" y="5048250"/>
          <p14:tracePt t="215786" x="5029200" y="5041900"/>
          <p14:tracePt t="215815" x="5022850" y="5041900"/>
          <p14:tracePt t="216175" x="5029200" y="5041900"/>
          <p14:tracePt t="216181" x="5029200" y="5035550"/>
          <p14:tracePt t="216189" x="5035550" y="5035550"/>
          <p14:tracePt t="216199" x="5054600" y="5029200"/>
          <p14:tracePt t="216216" x="5060950" y="5029200"/>
          <p14:tracePt t="216232" x="5080000" y="5022850"/>
          <p14:tracePt t="216249" x="5111750" y="5010150"/>
          <p14:tracePt t="216266" x="5143500" y="5003800"/>
          <p14:tracePt t="216282" x="5194300" y="4984750"/>
          <p14:tracePt t="216299" x="5251450" y="4978400"/>
          <p14:tracePt t="216316" x="5289550" y="4972050"/>
          <p14:tracePt t="216333" x="5321300" y="4959350"/>
          <p14:tracePt t="216349" x="5340350" y="4959350"/>
          <p14:tracePt t="216366" x="5346700" y="4959350"/>
          <p14:tracePt t="217829" x="5365750" y="4959350"/>
          <p14:tracePt t="217838" x="5416550" y="4959350"/>
          <p14:tracePt t="217845" x="5473700" y="4959350"/>
          <p14:tracePt t="217853" x="5537200" y="4978400"/>
          <p14:tracePt t="217869" x="5670550" y="5041900"/>
          <p14:tracePt t="217886" x="5822950" y="5099050"/>
          <p14:tracePt t="217903" x="5975350" y="5143500"/>
          <p14:tracePt t="217910" x="6032500" y="5149850"/>
          <p14:tracePt t="217920" x="6076950" y="5156200"/>
          <p14:tracePt t="217936" x="6127750" y="5162550"/>
          <p14:tracePt t="217953" x="6146800" y="5168900"/>
          <p14:tracePt t="218014" x="6153150" y="5168900"/>
          <p14:tracePt t="220230" x="6153150" y="5162550"/>
          <p14:tracePt t="220262" x="6153150" y="5149850"/>
          <p14:tracePt t="220279" x="6153150" y="5143500"/>
          <p14:tracePt t="220328" x="6153150" y="5130800"/>
          <p14:tracePt t="220347" x="6146800" y="5130800"/>
          <p14:tracePt t="220364" x="6140450" y="5124450"/>
          <p14:tracePt t="220370" x="6140450" y="5118100"/>
          <p14:tracePt t="220379" x="6134100" y="5111750"/>
          <p14:tracePt t="220389" x="6121400" y="5086350"/>
          <p14:tracePt t="220406" x="6115050" y="5067300"/>
          <p14:tracePt t="220415" x="6115050" y="5060950"/>
          <p14:tracePt t="220421" x="6115050" y="5048250"/>
          <p14:tracePt t="220438" x="6115050" y="5022850"/>
          <p14:tracePt t="220559" x="6115050" y="5016500"/>
          <p14:tracePt t="220576" x="6115050" y="5010150"/>
          <p14:tracePt t="220583" x="6115050" y="5003800"/>
          <p14:tracePt t="220593" x="6108700" y="4997450"/>
          <p14:tracePt t="220609" x="6108700" y="4991100"/>
          <p14:tracePt t="220640" x="6102350" y="4991100"/>
          <p14:tracePt t="220648" x="6096000" y="4991100"/>
          <p14:tracePt t="220657" x="6089650" y="4991100"/>
          <p14:tracePt t="220671" x="6070600" y="4991100"/>
          <p14:tracePt t="220688" x="6051550" y="4991100"/>
          <p14:tracePt t="220704" x="6045200" y="4991100"/>
          <p14:tracePt t="220975" x="6026150" y="4991100"/>
          <p14:tracePt t="220983" x="5981700" y="4984750"/>
          <p14:tracePt t="220993" x="5911850" y="4965700"/>
          <p14:tracePt t="221010" x="5835650" y="4959350"/>
          <p14:tracePt t="221027" x="5829300" y="4959350"/>
          <p14:tracePt t="221254" x="5822950" y="4959350"/>
          <p14:tracePt t="221271" x="5822950" y="4965700"/>
          <p14:tracePt t="221278" x="5810250" y="4991100"/>
          <p14:tracePt t="221286" x="5810250" y="4997450"/>
          <p14:tracePt t="221295" x="5797550" y="5010150"/>
          <p14:tracePt t="221312" x="5765800" y="5048250"/>
          <p14:tracePt t="221328" x="5727700" y="5099050"/>
          <p14:tracePt t="221345" x="5664200" y="5149850"/>
          <p14:tracePt t="221362" x="5626100" y="5175250"/>
          <p14:tracePt t="221378" x="5619750" y="5181600"/>
          <p14:tracePt t="221395" x="5613400" y="5181600"/>
          <p14:tracePt t="221456" x="5613400" y="5187950"/>
          <p14:tracePt t="221480" x="5607050" y="5194300"/>
          <p14:tracePt t="221488" x="5600700" y="5200650"/>
          <p14:tracePt t="221497" x="5600700" y="5207000"/>
          <p14:tracePt t="221512" x="5600700" y="5213350"/>
          <p14:tracePt t="221529" x="5600700" y="5219700"/>
          <p14:tracePt t="221545" x="5600700" y="5226050"/>
          <p14:tracePt t="221562" x="5613400" y="5232400"/>
          <p14:tracePt t="221578" x="5651500" y="5232400"/>
          <p14:tracePt t="221595" x="5734050" y="5264150"/>
          <p14:tracePt t="221612" x="5848350" y="5314950"/>
          <p14:tracePt t="221630" x="5962650" y="5353050"/>
          <p14:tracePt t="221645" x="6064250" y="5391150"/>
          <p14:tracePt t="221662" x="6076950" y="5391150"/>
          <p14:tracePt t="221752" x="6070600" y="5391150"/>
          <p14:tracePt t="221762" x="6045200" y="5384800"/>
          <p14:tracePt t="221769" x="6013450" y="5378450"/>
          <p14:tracePt t="221779" x="5981700" y="5378450"/>
          <p14:tracePt t="221796" x="5930900" y="5372100"/>
          <p14:tracePt t="221813" x="5873750" y="5372100"/>
          <p14:tracePt t="221831" x="5829300" y="5372100"/>
          <p14:tracePt t="221846" x="5822950" y="5372100"/>
          <p14:tracePt t="221862" x="5816600" y="5372100"/>
          <p14:tracePt t="221929" x="5803900" y="5372100"/>
          <p14:tracePt t="222199" x="5816600" y="5365750"/>
          <p14:tracePt t="222206" x="5873750" y="5346700"/>
          <p14:tracePt t="222214" x="5956300" y="5334000"/>
          <p14:tracePt t="222223" x="6076950" y="5321300"/>
          <p14:tracePt t="222239" x="6400800" y="5302250"/>
          <p14:tracePt t="222256" x="6838950" y="5289550"/>
          <p14:tracePt t="222273" x="7232650" y="5276850"/>
          <p14:tracePt t="222289" x="7537450" y="5276850"/>
          <p14:tracePt t="222306" x="7772400" y="5276850"/>
          <p14:tracePt t="222323" x="7943850" y="5276850"/>
          <p14:tracePt t="222340" x="8115300" y="5276850"/>
          <p14:tracePt t="222356" x="8280400" y="5276850"/>
          <p14:tracePt t="222374" x="8496300" y="5302250"/>
          <p14:tracePt t="222389" x="8572500" y="5314950"/>
          <p14:tracePt t="222394" x="8636000" y="5327650"/>
          <p14:tracePt t="222406" x="8731250" y="5327650"/>
          <p14:tracePt t="222423" x="8820150" y="5346700"/>
          <p14:tracePt t="222440" x="8890000" y="5353050"/>
          <p14:tracePt t="222456" x="8966200" y="5365750"/>
          <p14:tracePt t="222473" x="9036050" y="5372100"/>
          <p14:tracePt t="222489" x="9067800" y="5372100"/>
          <p14:tracePt t="222523" x="9194800" y="5372100"/>
          <p14:tracePt t="222540" x="9245600" y="5372100"/>
          <p14:tracePt t="222556" x="9328150" y="5372100"/>
          <p14:tracePt t="222575" x="9525000" y="5359400"/>
          <p14:tracePt t="222590" x="9652000" y="5346700"/>
          <p14:tracePt t="222606" x="9753600" y="5314950"/>
          <p14:tracePt t="222623" x="9836150" y="5289550"/>
          <p14:tracePt t="222640" x="9861550" y="5283200"/>
          <p14:tracePt t="222656" x="9867900" y="5283200"/>
          <p14:tracePt t="222673" x="9874250" y="5276850"/>
          <p14:tracePt t="222690" x="9880600" y="5276850"/>
          <p14:tracePt t="222754" x="9886950" y="5276850"/>
          <p14:tracePt t="223329" x="9880600" y="5276850"/>
          <p14:tracePt t="223337" x="9728200" y="5276850"/>
          <p14:tracePt t="223345" x="9582150" y="5302250"/>
          <p14:tracePt t="223353" x="9436100" y="5321300"/>
          <p14:tracePt t="223370" x="9232900" y="5346700"/>
          <p14:tracePt t="223386" x="9093200" y="5365750"/>
          <p14:tracePt t="223403" x="8985250" y="5391150"/>
          <p14:tracePt t="223420" x="8909050" y="5397500"/>
          <p14:tracePt t="223427" x="8883650" y="5397500"/>
          <p14:tracePt t="223436" x="8858250" y="5397500"/>
          <p14:tracePt t="223454" x="8820150" y="5397500"/>
          <p14:tracePt t="223470" x="8699500" y="5397500"/>
          <p14:tracePt t="223487" x="8572500" y="5397500"/>
          <p14:tracePt t="223503" x="8407400" y="5397500"/>
          <p14:tracePt t="223520" x="8235950" y="5397500"/>
          <p14:tracePt t="223537" x="8045450" y="5397500"/>
          <p14:tracePt t="223553" x="7829550" y="5397500"/>
          <p14:tracePt t="223570" x="7550150" y="5397500"/>
          <p14:tracePt t="223587" x="7150100" y="5378450"/>
          <p14:tracePt t="223603" x="6699250" y="5327650"/>
          <p14:tracePt t="223620" x="6216650" y="5302250"/>
          <p14:tracePt t="223637" x="5822950" y="5302250"/>
          <p14:tracePt t="223655" x="5219700" y="5302250"/>
          <p14:tracePt t="223670" x="4743450" y="5302250"/>
          <p14:tracePt t="223686" x="4286250" y="5302250"/>
          <p14:tracePt t="223703" x="3854450" y="5302250"/>
          <p14:tracePt t="223720" x="3422650" y="5302250"/>
          <p14:tracePt t="223737" x="3009900" y="5302250"/>
          <p14:tracePt t="223753" x="2705100" y="5302250"/>
          <p14:tracePt t="223770" x="2540000" y="5321300"/>
          <p14:tracePt t="223787" x="2520950" y="5321300"/>
          <p14:tracePt t="223845" x="2533650" y="5321300"/>
          <p14:tracePt t="223852" x="2546350" y="5321300"/>
          <p14:tracePt t="223862" x="2559050" y="5321300"/>
          <p14:tracePt t="223872" x="2571750" y="5321300"/>
          <p14:tracePt t="223887" x="2590800" y="5321300"/>
          <p14:tracePt t="223904" x="2616200" y="5321300"/>
          <p14:tracePt t="223913" x="2628900" y="5321300"/>
          <p14:tracePt t="223937" x="2635250" y="5321300"/>
          <p14:tracePt t="224112" x="2628900" y="5321300"/>
          <p14:tracePt t="224120" x="2609850" y="5327650"/>
          <p14:tracePt t="224128" x="2603500" y="5327650"/>
          <p14:tracePt t="224142" x="2571750" y="5340350"/>
          <p14:tracePt t="224159" x="2546350" y="5346700"/>
          <p14:tracePt t="224176" x="2514600" y="5353050"/>
          <p14:tracePt t="224192" x="2470150" y="5359400"/>
          <p14:tracePt t="224209" x="2387600" y="5372100"/>
          <p14:tracePt t="224226" x="2305050" y="5391150"/>
          <p14:tracePt t="224242" x="2298700" y="5391150"/>
          <p14:tracePt t="224259" x="2286000" y="5403850"/>
          <p14:tracePt t="224276" x="2279650" y="5410200"/>
          <p14:tracePt t="224292" x="2298700" y="5410200"/>
          <p14:tracePt t="224309" x="2336800" y="5410200"/>
          <p14:tracePt t="224326" x="2387600" y="5410200"/>
          <p14:tracePt t="224342" x="2406650" y="5410200"/>
          <p14:tracePt t="224359" x="2425700" y="5410200"/>
          <p14:tracePt t="224376" x="2463800" y="5410200"/>
          <p14:tracePt t="224393" x="2501900" y="5410200"/>
          <p14:tracePt t="224409" x="2552700" y="5410200"/>
          <p14:tracePt t="224426" x="2590800" y="5410200"/>
          <p14:tracePt t="224443" x="2616200" y="5410200"/>
          <p14:tracePt t="224515" x="2603500" y="5410200"/>
          <p14:tracePt t="224524" x="2584450" y="5410200"/>
          <p14:tracePt t="224533" x="2559050" y="5410200"/>
          <p14:tracePt t="224543" x="2508250" y="5410200"/>
          <p14:tracePt t="224560" x="2463800" y="5410200"/>
          <p14:tracePt t="224576" x="2425700" y="5410200"/>
          <p14:tracePt t="224642" x="2438400" y="5410200"/>
          <p14:tracePt t="224651" x="2482850" y="5410200"/>
          <p14:tracePt t="224660" x="2527300" y="5410200"/>
          <p14:tracePt t="224676" x="2622550" y="5410200"/>
          <p14:tracePt t="224694" x="2679700" y="5410200"/>
          <p14:tracePt t="224710" x="2692400" y="5410200"/>
          <p14:tracePt t="224753" x="2686050" y="5410200"/>
          <p14:tracePt t="224761" x="2654300" y="5410200"/>
          <p14:tracePt t="224776" x="2584450" y="5410200"/>
          <p14:tracePt t="224793" x="2546350" y="5410200"/>
          <p14:tracePt t="224810" x="2533650" y="5410200"/>
          <p14:tracePt t="225995" x="2540000" y="5410200"/>
          <p14:tracePt t="226004" x="2584450" y="5410200"/>
          <p14:tracePt t="226012" x="2647950" y="5410200"/>
          <p14:tracePt t="226019" x="2736850" y="5410200"/>
          <p14:tracePt t="226036" x="2952750" y="5410200"/>
          <p14:tracePt t="226052" x="3213100" y="5410200"/>
          <p14:tracePt t="226069" x="3448050" y="5410200"/>
          <p14:tracePt t="226086" x="3613150" y="5410200"/>
          <p14:tracePt t="226104" x="3765550" y="5410200"/>
          <p14:tracePt t="226120" x="3797300" y="5410200"/>
          <p14:tracePt t="226136" x="3892550" y="5410200"/>
          <p14:tracePt t="226152" x="3949700" y="5410200"/>
          <p14:tracePt t="226169" x="4006850" y="5410200"/>
          <p14:tracePt t="226185" x="4083050" y="5410200"/>
          <p14:tracePt t="226202" x="4248150" y="5410200"/>
          <p14:tracePt t="226219" x="4457700" y="5410200"/>
          <p14:tracePt t="226235" x="4724400" y="5422900"/>
          <p14:tracePt t="226252" x="5016500" y="5448300"/>
          <p14:tracePt t="226269" x="5251450" y="5448300"/>
          <p14:tracePt t="226285" x="5403850" y="5448300"/>
          <p14:tracePt t="226302" x="5467350" y="5448300"/>
          <p14:tracePt t="226320" x="5524500" y="5448300"/>
          <p14:tracePt t="226336" x="5581650" y="5448300"/>
          <p14:tracePt t="226352" x="5626100" y="5448300"/>
          <p14:tracePt t="226369" x="5676900" y="5441950"/>
          <p14:tracePt t="226386" x="5715000" y="5441950"/>
          <p14:tracePt t="226402" x="5759450" y="5435600"/>
          <p14:tracePt t="226409" x="5778500" y="5435600"/>
          <p14:tracePt t="226419" x="5810250" y="5435600"/>
          <p14:tracePt t="226436" x="5873750" y="5435600"/>
          <p14:tracePt t="226452" x="5981700" y="5435600"/>
          <p14:tracePt t="226469" x="6108700" y="5435600"/>
          <p14:tracePt t="226486" x="6267450" y="5435600"/>
          <p14:tracePt t="226502" x="6413500" y="5435600"/>
          <p14:tracePt t="226520" x="6584950" y="5435600"/>
          <p14:tracePt t="226536" x="6642100" y="5410200"/>
          <p14:tracePt t="226569" x="6648450" y="5410200"/>
          <p14:tracePt t="226795" x="6642100" y="5410200"/>
          <p14:tracePt t="226805" x="6616700" y="5410200"/>
          <p14:tracePt t="226814" x="6584950" y="5410200"/>
          <p14:tracePt t="226820" x="6521450" y="5410200"/>
          <p14:tracePt t="226837" x="6330950" y="5397500"/>
          <p14:tracePt t="226853" x="6019800" y="5359400"/>
          <p14:tracePt t="226870" x="5759450" y="5314950"/>
          <p14:tracePt t="226887" x="5702300" y="5314950"/>
          <p14:tracePt t="226922" x="5734050" y="5308600"/>
          <p14:tracePt t="226937" x="5791200" y="5308600"/>
          <p14:tracePt t="226954" x="5899150" y="5308600"/>
          <p14:tracePt t="226970" x="5905500" y="5308600"/>
          <p14:tracePt t="227164" x="5918200" y="5308600"/>
          <p14:tracePt t="227174" x="5924550" y="5308600"/>
          <p14:tracePt t="227179" x="5956300" y="5308600"/>
          <p14:tracePt t="227192" x="6057900" y="5308600"/>
          <p14:tracePt t="227209" x="6140450" y="5308600"/>
          <p14:tracePt t="227225" x="6197600" y="5308600"/>
          <p14:tracePt t="227242" x="6216650" y="5308600"/>
          <p14:tracePt t="229566" x="6210300" y="5308600"/>
          <p14:tracePt t="229573" x="6108700" y="5308600"/>
          <p14:tracePt t="229583" x="5981700" y="5308600"/>
          <p14:tracePt t="229592" x="5886450" y="5308600"/>
          <p14:tracePt t="229609" x="5651500" y="5308600"/>
          <p14:tracePt t="229625" x="5511800" y="5327650"/>
          <p14:tracePt t="229642" x="5340350" y="5346700"/>
          <p14:tracePt t="229658" x="5187950" y="5378450"/>
          <p14:tracePt t="229675" x="5092700" y="5384800"/>
          <p14:tracePt t="229692" x="5035550" y="5410200"/>
          <p14:tracePt t="229708" x="5016500" y="5410200"/>
          <p14:tracePt t="229797" x="5010150" y="5410200"/>
          <p14:tracePt t="229814" x="4991100" y="5410200"/>
          <p14:tracePt t="229821" x="4984750" y="5410200"/>
          <p14:tracePt t="229830" x="4965700" y="5410200"/>
          <p14:tracePt t="229842" x="4921250" y="5410200"/>
          <p14:tracePt t="229859" x="4857750" y="5410200"/>
          <p14:tracePt t="229875" x="4775200" y="5410200"/>
          <p14:tracePt t="229892" x="4679950" y="5410200"/>
          <p14:tracePt t="229909" x="4572000" y="5410200"/>
          <p14:tracePt t="229918" x="4527550" y="5410200"/>
          <p14:tracePt t="229926" x="4489450" y="5416550"/>
          <p14:tracePt t="229942" x="4464050" y="5429250"/>
          <p14:tracePt t="230486" x="4445000" y="5441950"/>
          <p14:tracePt t="230494" x="4432300" y="5461000"/>
          <p14:tracePt t="230503" x="4419600" y="5492750"/>
          <p14:tracePt t="230510" x="4406900" y="5511800"/>
          <p14:tracePt t="230527" x="4400550" y="5549900"/>
          <p14:tracePt t="230544" x="4375150" y="5613400"/>
          <p14:tracePt t="230562" x="4362450" y="5676900"/>
          <p14:tracePt t="230578" x="4343400" y="5721350"/>
          <p14:tracePt t="230594" x="4343400" y="5772150"/>
          <p14:tracePt t="230611" x="4343400" y="5803900"/>
          <p14:tracePt t="230627" x="4343400" y="5861050"/>
          <p14:tracePt t="230644" x="4343400" y="5886450"/>
          <p14:tracePt t="230660" x="4343400" y="5905500"/>
          <p14:tracePt t="230677" x="4349750" y="5924550"/>
          <p14:tracePt t="230694" x="4356100" y="5943600"/>
          <p14:tracePt t="230710" x="4356100" y="5969000"/>
          <p14:tracePt t="230727" x="4362450" y="6007100"/>
          <p14:tracePt t="230744" x="4362450" y="6045200"/>
          <p14:tracePt t="230761" x="4362450" y="6070600"/>
          <p14:tracePt t="230777" x="4375150" y="6089650"/>
          <p14:tracePt t="230794" x="4375150" y="6108700"/>
          <p14:tracePt t="230811" x="4375150" y="6121400"/>
          <p14:tracePt t="230827" x="4381500" y="6127750"/>
          <p14:tracePt t="230844" x="4387850" y="6146800"/>
          <p14:tracePt t="230861" x="4400550" y="6159500"/>
          <p14:tracePt t="230894" x="4400550" y="6172200"/>
          <p14:tracePt t="231086" x="4400550" y="6178550"/>
          <p14:tracePt t="231094" x="4400550" y="6191250"/>
          <p14:tracePt t="231103" x="4413250" y="6203950"/>
          <p14:tracePt t="231117" x="4445000" y="6229350"/>
          <p14:tracePt t="231133" x="4464050" y="6242050"/>
          <p14:tracePt t="231150" x="4483100" y="6254750"/>
          <p14:tracePt t="231166" x="4489450" y="6261100"/>
          <p14:tracePt t="231183" x="4502150" y="6261100"/>
          <p14:tracePt t="231200" x="4508500" y="6261100"/>
          <p14:tracePt t="231216" x="4540250" y="6261100"/>
          <p14:tracePt t="231233" x="4616450" y="6261100"/>
          <p14:tracePt t="231249" x="4794250" y="6165850"/>
          <p14:tracePt t="231266" x="4914900" y="6076950"/>
          <p14:tracePt t="231283" x="5022850" y="5981700"/>
          <p14:tracePt t="231300" x="5137150" y="5899150"/>
          <p14:tracePt t="231316" x="5226050" y="5829300"/>
          <p14:tracePt t="231333" x="5327650" y="5765800"/>
          <p14:tracePt t="231350" x="5422900" y="5708650"/>
          <p14:tracePt t="231366" x="5549900" y="5632450"/>
          <p14:tracePt t="231383" x="5657850" y="5549900"/>
          <p14:tracePt t="231400" x="5721350" y="5499100"/>
          <p14:tracePt t="231406" x="5772150" y="5467350"/>
          <p14:tracePt t="231417" x="5784850" y="5461000"/>
          <p14:tracePt t="231433" x="5835650" y="5441950"/>
          <p14:tracePt t="231450" x="5842000" y="5441950"/>
          <p14:tracePt t="231467" x="5854700" y="5441950"/>
          <p14:tracePt t="231483" x="5873750" y="5435600"/>
          <p14:tracePt t="231500" x="5892800" y="5435600"/>
          <p14:tracePt t="231517" x="5924550" y="5410200"/>
          <p14:tracePt t="231533" x="5975350" y="5378450"/>
          <p14:tracePt t="231550" x="5988050" y="5365750"/>
          <p14:tracePt t="231567" x="6000750" y="5359400"/>
          <p14:tracePt t="231583" x="6019800" y="5353050"/>
          <p14:tracePt t="231600" x="6026150" y="5353050"/>
          <p14:tracePt t="231617" x="6051550" y="5346700"/>
          <p14:tracePt t="231634" x="6076950" y="5334000"/>
          <p14:tracePt t="231650" x="6076950" y="5327650"/>
          <p14:tracePt t="231667" x="6083300" y="5321300"/>
          <p14:tracePt t="231727" x="6089650" y="5321300"/>
          <p14:tracePt t="231734" x="6096000" y="5321300"/>
          <p14:tracePt t="231744" x="6108700" y="5321300"/>
          <p14:tracePt t="231750" x="6121400" y="5321300"/>
          <p14:tracePt t="231767" x="6146800" y="5314950"/>
          <p14:tracePt t="231784" x="6184900" y="5302250"/>
          <p14:tracePt t="231801" x="6273800" y="5283200"/>
          <p14:tracePt t="231818" x="6407150" y="5264150"/>
          <p14:tracePt t="231835" x="6629400" y="5232400"/>
          <p14:tracePt t="231851" x="6762750" y="5219700"/>
          <p14:tracePt t="231867" x="6883400" y="5194300"/>
          <p14:tracePt t="231884" x="6946900" y="5187950"/>
          <p14:tracePt t="231901" x="6997700" y="5181600"/>
          <p14:tracePt t="231910" x="7010400" y="5181600"/>
          <p14:tracePt t="231919" x="7023100" y="5181600"/>
          <p14:tracePt t="231934" x="7048500" y="5175250"/>
          <p14:tracePt t="231951" x="7073900" y="5175250"/>
          <p14:tracePt t="231968" x="7112000" y="5175250"/>
          <p14:tracePt t="231984" x="7150100" y="5175250"/>
          <p14:tracePt t="232001" x="7200900" y="5175250"/>
          <p14:tracePt t="232017" x="7308850" y="5175250"/>
          <p14:tracePt t="232034" x="7410450" y="5175250"/>
          <p14:tracePt t="232051" x="7493000" y="5175250"/>
          <p14:tracePt t="232067" x="7613650" y="5175250"/>
          <p14:tracePt t="232084" x="7721600" y="5156200"/>
          <p14:tracePt t="232101" x="7797800" y="5149850"/>
          <p14:tracePt t="232117" x="7848600" y="5143500"/>
          <p14:tracePt t="232134" x="7874000" y="5143500"/>
          <p14:tracePt t="232151" x="7893050" y="5143500"/>
          <p14:tracePt t="232167" x="7912100" y="5130800"/>
          <p14:tracePt t="232184" x="7937500" y="5130800"/>
          <p14:tracePt t="232200" x="7962900" y="5124450"/>
          <p14:tracePt t="232217" x="7988300" y="5124450"/>
          <p14:tracePt t="232234" x="8026400" y="5124450"/>
          <p14:tracePt t="232250" x="8039100" y="5124450"/>
          <p14:tracePt t="232267" x="8051800" y="5124450"/>
          <p14:tracePt t="232284" x="8058150" y="5124450"/>
          <p14:tracePt t="232348" x="8051800" y="5124450"/>
          <p14:tracePt t="232357" x="8013700" y="5124450"/>
          <p14:tracePt t="232364" x="7937500" y="5124450"/>
          <p14:tracePt t="232373" x="7823200" y="5124450"/>
          <p14:tracePt t="232384" x="7677150" y="5124450"/>
          <p14:tracePt t="232401" x="7327900" y="5124450"/>
          <p14:tracePt t="232418" x="6858000" y="5124450"/>
          <p14:tracePt t="232422" x="6661150" y="5124450"/>
          <p14:tracePt t="232434" x="6311900" y="5124450"/>
          <p14:tracePt t="232451" x="6089650" y="5137150"/>
          <p14:tracePt t="232467" x="5981700" y="5168900"/>
          <p14:tracePt t="232484" x="5943600" y="5181600"/>
          <p14:tracePt t="232518" x="5930900" y="5187950"/>
          <p14:tracePt t="232565" x="5918200" y="5187950"/>
          <p14:tracePt t="232581" x="5918200" y="5194300"/>
          <p14:tracePt t="232608" x="5911850" y="5194300"/>
          <p14:tracePt t="232629" x="5899150" y="5200650"/>
          <p14:tracePt t="232640" x="5892800" y="5207000"/>
          <p14:tracePt t="232656" x="5880100" y="5213350"/>
          <p14:tracePt t="232662" x="5873750" y="5219700"/>
          <p14:tracePt t="232671" x="5861050" y="5232400"/>
          <p14:tracePt t="232685" x="5835650" y="5245100"/>
          <p14:tracePt t="232701" x="5829300" y="5257800"/>
          <p14:tracePt t="232734" x="5829300" y="5270500"/>
          <p14:tracePt t="232751" x="5829300" y="5276850"/>
          <p14:tracePt t="232768" x="5867400" y="5289550"/>
          <p14:tracePt t="232784" x="5937250" y="5295900"/>
          <p14:tracePt t="232801" x="6032500" y="5295900"/>
          <p14:tracePt t="232818" x="6153150" y="5308600"/>
          <p14:tracePt t="232834" x="6210300" y="5308600"/>
          <p14:tracePt t="232851" x="6235700" y="5321300"/>
          <p14:tracePt t="232868" x="6261100" y="5327650"/>
          <p14:tracePt t="232884" x="6267450" y="5327650"/>
          <p14:tracePt t="233000" x="6267450" y="5340350"/>
          <p14:tracePt t="233015" x="6267450" y="5346700"/>
          <p14:tracePt t="233055" x="6261100" y="5353050"/>
          <p14:tracePt t="233071" x="6254750" y="5359400"/>
          <p14:tracePt t="233079" x="6248400" y="5359400"/>
          <p14:tracePt t="233095" x="6235700" y="5365750"/>
          <p14:tracePt t="233111" x="6235700" y="5372100"/>
          <p14:tracePt t="233127" x="6223000" y="5378450"/>
          <p14:tracePt t="233143" x="6216650" y="5384800"/>
          <p14:tracePt t="233161" x="6203950" y="5391150"/>
          <p14:tracePt t="233168" x="6191250" y="5397500"/>
          <p14:tracePt t="233185" x="6172200" y="5403850"/>
          <p14:tracePt t="233201" x="6159500" y="5410200"/>
          <p14:tracePt t="233218" x="6153150" y="5410200"/>
          <p14:tracePt t="233235" x="6140450" y="5410200"/>
          <p14:tracePt t="233251" x="6108700" y="5410200"/>
          <p14:tracePt t="233268" x="6089650" y="5410200"/>
          <p14:tracePt t="233284" x="6076950" y="5410200"/>
          <p14:tracePt t="233301" x="6064250" y="5410200"/>
          <p14:tracePt t="233318" x="6045200" y="5410200"/>
          <p14:tracePt t="233335" x="6038850" y="5410200"/>
          <p14:tracePt t="233351" x="6019800" y="5410200"/>
          <p14:tracePt t="233368" x="6007100" y="5397500"/>
          <p14:tracePt t="233385" x="5994400" y="5397500"/>
          <p14:tracePt t="233401" x="5975350" y="5384800"/>
          <p14:tracePt t="233419" x="5949950" y="5372100"/>
          <p14:tracePt t="233435" x="5937250" y="5365750"/>
          <p14:tracePt t="233452" x="5924550" y="5365750"/>
          <p14:tracePt t="233468" x="5899150" y="5365750"/>
          <p14:tracePt t="233485" x="5880100" y="5353050"/>
          <p14:tracePt t="233502" x="5854700" y="5334000"/>
          <p14:tracePt t="233518" x="5816600" y="5321300"/>
          <p14:tracePt t="233536" x="5803900" y="5308600"/>
          <p14:tracePt t="233552" x="5772150" y="5289550"/>
          <p14:tracePt t="233568" x="5753100" y="5283200"/>
          <p14:tracePt t="233585" x="5727700" y="5270500"/>
          <p14:tracePt t="233603" x="5715000" y="5251450"/>
          <p14:tracePt t="233619" x="5695950" y="5245100"/>
          <p14:tracePt t="233635" x="5695950" y="5238750"/>
          <p14:tracePt t="233652" x="5689600" y="5238750"/>
          <p14:tracePt t="233668" x="5689600" y="5219700"/>
          <p14:tracePt t="233686" x="5676900" y="5207000"/>
          <p14:tracePt t="233702" x="5676900" y="5194300"/>
          <p14:tracePt t="233719" x="5676900" y="5187950"/>
          <p14:tracePt t="233735" x="5676900" y="5181600"/>
          <p14:tracePt t="233769" x="5676900" y="5168900"/>
          <p14:tracePt t="233785" x="5676900" y="5156200"/>
          <p14:tracePt t="233805" x="5676900" y="5143500"/>
          <p14:tracePt t="233819" x="5676900" y="5111750"/>
          <p14:tracePt t="233835" x="5676900" y="5099050"/>
          <p14:tracePt t="233852" x="5683250" y="5092700"/>
          <p14:tracePt t="233869" x="5689600" y="5073650"/>
          <p14:tracePt t="233885" x="5702300" y="5060950"/>
          <p14:tracePt t="233902" x="5715000" y="5048250"/>
          <p14:tracePt t="233919" x="5721350" y="5035550"/>
          <p14:tracePt t="233926" x="5734050" y="5029200"/>
          <p14:tracePt t="233935" x="5746750" y="5022850"/>
          <p14:tracePt t="233952" x="5759450" y="5016500"/>
          <p14:tracePt t="233969" x="5778500" y="5010150"/>
          <p14:tracePt t="233986" x="5797550" y="5003800"/>
          <p14:tracePt t="234004" x="5835650" y="4984750"/>
          <p14:tracePt t="234019" x="5861050" y="4984750"/>
          <p14:tracePt t="234035" x="5880100" y="4978400"/>
          <p14:tracePt t="234052" x="5886450" y="4978400"/>
          <p14:tracePt t="234069" x="5905500" y="4965700"/>
          <p14:tracePt t="234085" x="5918200" y="4965700"/>
          <p14:tracePt t="234102" x="5937250" y="4965700"/>
          <p14:tracePt t="234119" x="5962650" y="4965700"/>
          <p14:tracePt t="234136" x="5988050" y="4965700"/>
          <p14:tracePt t="234152" x="6032500" y="4965700"/>
          <p14:tracePt t="234169" x="6064250" y="4965700"/>
          <p14:tracePt t="234185" x="6089650" y="4965700"/>
          <p14:tracePt t="234202" x="6115050" y="4965700"/>
          <p14:tracePt t="234219" x="6146800" y="4972050"/>
          <p14:tracePt t="234236" x="6159500" y="4984750"/>
          <p14:tracePt t="234252" x="6172200" y="4997450"/>
          <p14:tracePt t="234269" x="6203950" y="5022850"/>
          <p14:tracePt t="234286" x="6210300" y="5029200"/>
          <p14:tracePt t="234302" x="6235700" y="5054600"/>
          <p14:tracePt t="234319" x="6267450" y="5086350"/>
          <p14:tracePt t="234336" x="6292850" y="5118100"/>
          <p14:tracePt t="234352" x="6311900" y="5137150"/>
          <p14:tracePt t="234369" x="6324600" y="5162550"/>
          <p14:tracePt t="234386" x="6343650" y="5181600"/>
          <p14:tracePt t="234403" x="6356350" y="5207000"/>
          <p14:tracePt t="234408" x="6356350" y="5213350"/>
          <p14:tracePt t="234419" x="6362700" y="5226050"/>
          <p14:tracePt t="234436" x="6362700" y="5238750"/>
          <p14:tracePt t="234452" x="6362700" y="5251450"/>
          <p14:tracePt t="234469" x="6362700" y="5257800"/>
          <p14:tracePt t="234486" x="6362700" y="5264150"/>
          <p14:tracePt t="234519" x="6362700" y="5276850"/>
          <p14:tracePt t="234542" x="6362700" y="5283200"/>
          <p14:tracePt t="234599" x="6362700" y="5289550"/>
          <p14:tracePt t="234607" x="6362700" y="5295900"/>
          <p14:tracePt t="234624" x="6362700" y="5302250"/>
          <p14:tracePt t="234631" x="6356350" y="5308600"/>
          <p14:tracePt t="234640" x="6350000" y="5314950"/>
          <p14:tracePt t="234653" x="6343650" y="5327650"/>
          <p14:tracePt t="234686" x="6337300" y="5327650"/>
          <p14:tracePt t="234703" x="6337300" y="5334000"/>
          <p14:tracePt t="234720" x="6324600" y="5340350"/>
          <p14:tracePt t="234736" x="6299200" y="5353050"/>
          <p14:tracePt t="234753" x="6292850" y="5359400"/>
          <p14:tracePt t="234769" x="6254750" y="5378450"/>
          <p14:tracePt t="234803" x="6235700" y="5384800"/>
          <p14:tracePt t="234836" x="6229350" y="5384800"/>
          <p14:tracePt t="234853" x="6223000" y="5384800"/>
          <p14:tracePt t="234870" x="6216650" y="5384800"/>
          <p14:tracePt t="234895" x="6203950" y="5384800"/>
          <p14:tracePt t="234903" x="6197600" y="5384800"/>
          <p14:tracePt t="234919" x="6197600" y="5391150"/>
          <p14:tracePt t="234936" x="6191250" y="5391150"/>
          <p14:tracePt t="234953" x="6178550" y="5391150"/>
          <p14:tracePt t="234969" x="6159500" y="5403850"/>
          <p14:tracePt t="234987" x="6153150" y="5403850"/>
          <p14:tracePt t="235003" x="6140450" y="5403850"/>
          <p14:tracePt t="235020" x="6134100" y="5410200"/>
          <p14:tracePt t="235036" x="6127750" y="5410200"/>
          <p14:tracePt t="235053" x="6121400" y="5410200"/>
          <p14:tracePt t="235301" x="6134100" y="5410200"/>
          <p14:tracePt t="235310" x="6146800" y="5410200"/>
          <p14:tracePt t="235318" x="6159500" y="5410200"/>
          <p14:tracePt t="235327" x="6172200" y="5410200"/>
          <p14:tracePt t="235342" x="6184900" y="5410200"/>
          <p14:tracePt t="235577" x="6178550" y="5410200"/>
          <p14:tracePt t="235594" x="6172200" y="5410200"/>
          <p14:tracePt t="235598" x="6159500" y="5410200"/>
          <p14:tracePt t="235607" x="6146800" y="5410200"/>
          <p14:tracePt t="235619" x="6134100" y="5410200"/>
          <p14:tracePt t="235637" x="6096000" y="5410200"/>
          <p14:tracePt t="235652" x="6076950" y="5403850"/>
          <p14:tracePt t="235669" x="6057900" y="5403850"/>
          <p14:tracePt t="235685" x="6045200" y="5397500"/>
          <p14:tracePt t="235702" x="6032500" y="5397500"/>
          <p14:tracePt t="235719" x="6026150" y="5397500"/>
          <p14:tracePt t="235736" x="6013450" y="5397500"/>
          <p14:tracePt t="235752" x="6000750" y="5391150"/>
          <p14:tracePt t="235769" x="5988050" y="5391150"/>
          <p14:tracePt t="235785" x="5975350" y="5391150"/>
          <p14:tracePt t="235802" x="5969000" y="5391150"/>
          <p14:tracePt t="235819" x="5962650" y="5384800"/>
          <p14:tracePt t="235836" x="5949950" y="5384800"/>
          <p14:tracePt t="235852" x="5937250" y="5384800"/>
          <p14:tracePt t="235869" x="5930900" y="5384800"/>
          <p14:tracePt t="235886" x="5918200" y="5384800"/>
          <p14:tracePt t="235902" x="5911850" y="5384800"/>
          <p14:tracePt t="235919" x="5905500" y="5384800"/>
          <p14:tracePt t="236106" x="5911850" y="5384800"/>
          <p14:tracePt t="236114" x="5918200" y="5378450"/>
          <p14:tracePt t="236122" x="5937250" y="5378450"/>
          <p14:tracePt t="236133" x="5962650" y="5378450"/>
          <p14:tracePt t="236149" x="5988050" y="5378450"/>
          <p14:tracePt t="236166" x="6019800" y="5378450"/>
          <p14:tracePt t="236182" x="6038850" y="5378450"/>
          <p14:tracePt t="236199" x="6045200" y="5378450"/>
          <p14:tracePt t="236215" x="6064250" y="5378450"/>
          <p14:tracePt t="236318" x="6070600" y="5378450"/>
          <p14:tracePt t="236336" x="6083300" y="5378450"/>
          <p14:tracePt t="236352" x="6089650" y="5378450"/>
          <p14:tracePt t="236359" x="6096000" y="5378450"/>
          <p14:tracePt t="236367" x="6102350" y="5378450"/>
          <p14:tracePt t="236382" x="6121400" y="5378450"/>
          <p14:tracePt t="236399" x="6134100" y="5378450"/>
          <p14:tracePt t="236407" x="6146800" y="5378450"/>
          <p14:tracePt t="236416" x="6159500" y="5378450"/>
          <p14:tracePt t="236432" x="6191250" y="5378450"/>
          <p14:tracePt t="236449" x="6223000" y="5378450"/>
          <p14:tracePt t="236466" x="6248400" y="5378450"/>
          <p14:tracePt t="236482" x="6273800" y="5378450"/>
          <p14:tracePt t="236499" x="6292850" y="5378450"/>
          <p14:tracePt t="236516" x="6299200" y="5378450"/>
          <p14:tracePt t="237520" x="6292850" y="5378450"/>
          <p14:tracePt t="237526" x="6280150" y="5378450"/>
          <p14:tracePt t="237546" x="6273800" y="5378450"/>
          <p14:tracePt t="237551" x="6267450" y="5378450"/>
          <p14:tracePt t="237561" x="6261100" y="5378450"/>
          <p14:tracePt t="237574" x="6216650" y="5378450"/>
          <p14:tracePt t="237591" x="6184900" y="5378450"/>
          <p14:tracePt t="237608" x="6159500" y="5378450"/>
          <p14:tracePt t="237624" x="6140450" y="5378450"/>
          <p14:tracePt t="237641" x="6134100" y="5378450"/>
          <p14:tracePt t="237674" x="6121400" y="5378450"/>
          <p14:tracePt t="237691" x="6108700" y="5378450"/>
          <p14:tracePt t="237708" x="6007100" y="5378450"/>
          <p14:tracePt t="237724" x="5702300" y="5378450"/>
          <p14:tracePt t="237741" x="5289550" y="5378450"/>
          <p14:tracePt t="237758" x="4889500" y="5397500"/>
          <p14:tracePt t="237774" x="4635500" y="5441950"/>
          <p14:tracePt t="237791" x="4394200" y="5480050"/>
          <p14:tracePt t="237808" x="4191000" y="5505450"/>
          <p14:tracePt t="237825" x="3968750" y="5537200"/>
          <p14:tracePt t="237841" x="3740150" y="5588000"/>
          <p14:tracePt t="237858" x="3581400" y="5626100"/>
          <p14:tracePt t="237875" x="3479800" y="5657850"/>
          <p14:tracePt t="237891" x="3448050" y="5664200"/>
          <p14:tracePt t="237908" x="3441700" y="5664200"/>
          <p14:tracePt t="237969" x="3397250" y="5657850"/>
          <p14:tracePt t="237978" x="3340100" y="5645150"/>
          <p14:tracePt t="237985" x="3263900" y="5619750"/>
          <p14:tracePt t="237999" x="3206750" y="5600700"/>
          <p14:tracePt t="238008" x="3162300" y="5594350"/>
          <p14:tracePt t="238025" x="3143250" y="5581650"/>
          <p14:tracePt t="238041" x="3136900" y="5581650"/>
          <p14:tracePt t="238058" x="3136900" y="5562600"/>
          <p14:tracePt t="238075" x="3136900" y="5549900"/>
          <p14:tracePt t="238092" x="3130550" y="5537200"/>
          <p14:tracePt t="238108" x="3117850" y="5518150"/>
          <p14:tracePt t="238125" x="3079750" y="5492750"/>
          <p14:tracePt t="238142" x="2997200" y="5454650"/>
          <p14:tracePt t="238158" x="2908300" y="5429250"/>
          <p14:tracePt t="238175" x="2863850" y="5422900"/>
          <p14:tracePt t="238191" x="2857500" y="5416550"/>
          <p14:tracePt t="238303" x="2857500" y="5410200"/>
          <p14:tracePt t="238359" x="2851150" y="5410200"/>
          <p14:tracePt t="238368" x="2844800" y="5410200"/>
          <p14:tracePt t="238375" x="2819400" y="5410200"/>
          <p14:tracePt t="238392" x="2736850" y="5397500"/>
          <p14:tracePt t="238408" x="2571750" y="5372100"/>
          <p14:tracePt t="238415" x="2501900" y="5365750"/>
          <p14:tracePt t="238425" x="2425700" y="5359400"/>
          <p14:tracePt t="238442" x="2305050" y="5334000"/>
          <p14:tracePt t="238458" x="2235200" y="5321300"/>
          <p14:tracePt t="238475" x="2209800" y="5295900"/>
          <p14:tracePt t="238492" x="2190750" y="5270500"/>
          <p14:tracePt t="238509" x="2190750" y="5219700"/>
          <p14:tracePt t="238525" x="2190750" y="5175250"/>
          <p14:tracePt t="238542" x="2228850" y="5111750"/>
          <p14:tracePt t="238558" x="2260600" y="5080000"/>
          <p14:tracePt t="238575" x="2298700" y="5048250"/>
          <p14:tracePt t="238592" x="2343150" y="5016500"/>
          <p14:tracePt t="238609" x="2368550" y="4997450"/>
          <p14:tracePt t="238625" x="2419350" y="4991100"/>
          <p14:tracePt t="238642" x="2476500" y="4978400"/>
          <p14:tracePt t="238658" x="2533650" y="4978400"/>
          <p14:tracePt t="238675" x="2565400" y="4978400"/>
          <p14:tracePt t="238692" x="2603500" y="4991100"/>
          <p14:tracePt t="238709" x="2762250" y="5156200"/>
          <p14:tracePt t="238725" x="2882900" y="5308600"/>
          <p14:tracePt t="238742" x="2965450" y="5422900"/>
          <p14:tracePt t="238759" x="3028950" y="5511800"/>
          <p14:tracePt t="238775" x="3028950" y="5530850"/>
          <p14:tracePt t="238792" x="3028950" y="5543550"/>
          <p14:tracePt t="238826" x="3028950" y="5556250"/>
          <p14:tracePt t="238842" x="3016250" y="5556250"/>
          <p14:tracePt t="238859" x="3016250" y="5549900"/>
          <p14:tracePt t="238875" x="3009900" y="5537200"/>
          <p14:tracePt t="238892" x="2997200" y="5524500"/>
          <p14:tracePt t="238909" x="2997200" y="5511800"/>
          <p14:tracePt t="238919" x="3067050" y="5505450"/>
          <p14:tracePt t="238926" x="3194050" y="5505450"/>
          <p14:tracePt t="238944" x="3733800" y="5505450"/>
          <p14:tracePt t="238959" x="4514850" y="5530850"/>
          <p14:tracePt t="238976" x="5295900" y="5575300"/>
          <p14:tracePt t="238992" x="5880100" y="5575300"/>
          <p14:tracePt t="239009" x="6203950" y="5575300"/>
          <p14:tracePt t="239026" x="6388100" y="5575300"/>
          <p14:tracePt t="239042" x="6445250" y="5568950"/>
          <p14:tracePt t="239059" x="6457950" y="5562600"/>
          <p14:tracePt t="239129" x="6464300" y="5562600"/>
          <p14:tracePt t="239138" x="6477000" y="5562600"/>
          <p14:tracePt t="239146" x="6489700" y="5549900"/>
          <p14:tracePt t="239163" x="6502400" y="5549900"/>
          <p14:tracePt t="239177" x="6508750" y="5543550"/>
          <p14:tracePt t="239193" x="6521450" y="5543550"/>
          <p14:tracePt t="239209" x="6540500" y="5537200"/>
          <p14:tracePt t="239226" x="6578600" y="5518150"/>
          <p14:tracePt t="239242" x="6610350" y="5492750"/>
          <p14:tracePt t="239259" x="6629400" y="5480050"/>
          <p14:tracePt t="239275" x="6642100" y="5467350"/>
          <p14:tracePt t="239292" x="6642100" y="5461000"/>
          <p14:tracePt t="239309" x="6635750" y="5435600"/>
          <p14:tracePt t="239325" x="6584950" y="5429250"/>
          <p14:tracePt t="239342" x="6527800" y="5429250"/>
          <p14:tracePt t="239359" x="6451600" y="5410200"/>
          <p14:tracePt t="239376" x="6330950" y="5403850"/>
          <p14:tracePt t="239392" x="6210300" y="5365750"/>
          <p14:tracePt t="239409" x="6140450" y="5353050"/>
          <p14:tracePt t="239456" x="6134100" y="5353050"/>
          <p14:tracePt t="239754" x="6115050" y="5353050"/>
          <p14:tracePt t="239762" x="6076950" y="5353050"/>
          <p14:tracePt t="239771" x="6045200" y="5353050"/>
          <p14:tracePt t="239779" x="6007100" y="5334000"/>
          <p14:tracePt t="239795" x="5911850" y="5327650"/>
          <p14:tracePt t="239812" x="5842000" y="5321300"/>
          <p14:tracePt t="239829" x="5797550" y="5321300"/>
          <p14:tracePt t="239846" x="5791200" y="5321300"/>
          <p14:tracePt t="240162" x="5797550" y="5321300"/>
          <p14:tracePt t="240170" x="5842000" y="5321300"/>
          <p14:tracePt t="240178" x="5880100" y="5321300"/>
          <p14:tracePt t="240186" x="5937250" y="5321300"/>
          <p14:tracePt t="240203" x="6064250" y="5327650"/>
          <p14:tracePt t="240219" x="6165850" y="5346700"/>
          <p14:tracePt t="240236" x="6216650" y="5346700"/>
          <p14:tracePt t="240344" x="6210300" y="5346700"/>
          <p14:tracePt t="240353" x="6184900" y="5346700"/>
          <p14:tracePt t="240361" x="6165850" y="5346700"/>
          <p14:tracePt t="240369" x="6140450" y="5346700"/>
          <p14:tracePt t="240386" x="6083300" y="5346700"/>
          <p14:tracePt t="240403" x="6026150" y="5346700"/>
          <p14:tracePt t="240410" x="5994400" y="5346700"/>
          <p14:tracePt t="240419" x="5962650" y="5346700"/>
          <p14:tracePt t="240436" x="5899150" y="5346700"/>
          <p14:tracePt t="240454" x="5829300" y="5346700"/>
          <p14:tracePt t="240470" x="5778500" y="5346700"/>
          <p14:tracePt t="240486" x="5772150" y="5346700"/>
          <p14:tracePt t="240564" x="5784850" y="5346700"/>
          <p14:tracePt t="240570" x="5810250" y="5346700"/>
          <p14:tracePt t="240579" x="5848350" y="5346700"/>
          <p14:tracePt t="240587" x="5892800" y="5346700"/>
          <p14:tracePt t="240603" x="6000750" y="5353050"/>
          <p14:tracePt t="240620" x="6121400" y="5353050"/>
          <p14:tracePt t="240636" x="6203950" y="5353050"/>
          <p14:tracePt t="240653" x="6248400" y="5353050"/>
          <p14:tracePt t="240745" x="6235700" y="5353050"/>
          <p14:tracePt t="240751" x="6178550" y="5353050"/>
          <p14:tracePt t="240760" x="6127750" y="5353050"/>
          <p14:tracePt t="240770" x="6057900" y="5353050"/>
          <p14:tracePt t="240787" x="5962650" y="5353050"/>
          <p14:tracePt t="240803" x="5886450" y="5353050"/>
          <p14:tracePt t="240820" x="5880100" y="5353050"/>
          <p14:tracePt t="240859" x="5924550" y="5353050"/>
          <p14:tracePt t="240870" x="6019800" y="5372100"/>
          <p14:tracePt t="240887" x="6127750" y="5378450"/>
          <p14:tracePt t="240904" x="6216650" y="5378450"/>
          <p14:tracePt t="240920" x="6267450" y="5378450"/>
          <p14:tracePt t="240937" x="6273800" y="5378450"/>
          <p14:tracePt t="241028" x="6267450" y="5378450"/>
          <p14:tracePt t="241045" x="6254750" y="5378450"/>
          <p14:tracePt t="241060" x="6248400" y="5378450"/>
          <p14:tracePt t="241066" x="6242050" y="5378450"/>
          <p14:tracePt t="244233" x="6235700" y="5384800"/>
          <p14:tracePt t="244241" x="6216650" y="5391150"/>
          <p14:tracePt t="244273" x="6203950" y="5391150"/>
          <p14:tracePt t="244306" x="6197600" y="5391150"/>
          <p14:tracePt t="244436" x="6191250" y="5397500"/>
          <p14:tracePt t="244460" x="6178550" y="5403850"/>
          <p14:tracePt t="244469" x="6165850" y="5410200"/>
          <p14:tracePt t="244478" x="6140450" y="5416550"/>
          <p14:tracePt t="244491" x="6057900" y="5454650"/>
          <p14:tracePt t="244508" x="5937250" y="5511800"/>
          <p14:tracePt t="244525" x="5822950" y="5556250"/>
          <p14:tracePt t="244541" x="5734050" y="5581650"/>
          <p14:tracePt t="244558" x="5676900" y="5607050"/>
          <p14:tracePt t="244574" x="5626100" y="5632450"/>
          <p14:tracePt t="244591" x="5556250" y="5670550"/>
          <p14:tracePt t="244608" x="5461000" y="5727700"/>
          <p14:tracePt t="244625" x="5314950" y="5797550"/>
          <p14:tracePt t="244641" x="5226050" y="5854700"/>
          <p14:tracePt t="244658" x="5187950" y="5873750"/>
          <p14:tracePt t="244675" x="5143500" y="5892800"/>
          <p14:tracePt t="244691" x="5099050" y="5905500"/>
          <p14:tracePt t="244708" x="5029200" y="5924550"/>
          <p14:tracePt t="244725" x="4959350" y="5949950"/>
          <p14:tracePt t="244741" x="4876800" y="5975350"/>
          <p14:tracePt t="244758" x="4813300" y="6000750"/>
          <p14:tracePt t="244775" x="4787900" y="6007100"/>
          <p14:tracePt t="244792" x="4762500" y="6026150"/>
          <p14:tracePt t="244808" x="4749800" y="6032500"/>
          <p14:tracePt t="244825" x="4737100" y="6032500"/>
          <p14:tracePt t="244841" x="4705350" y="6045200"/>
          <p14:tracePt t="244858" x="4673600" y="6057900"/>
          <p14:tracePt t="244875" x="4635500" y="6089650"/>
          <p14:tracePt t="244891" x="4610100" y="6108700"/>
          <p14:tracePt t="244908" x="4572000" y="6134100"/>
          <p14:tracePt t="244914" x="4559300" y="6140450"/>
          <p14:tracePt t="244925" x="4540250" y="6146800"/>
          <p14:tracePt t="244941" x="4502150" y="6172200"/>
          <p14:tracePt t="244958" x="4438650" y="6210300"/>
          <p14:tracePt t="244975" x="4394200" y="6235700"/>
          <p14:tracePt t="244991" x="4330700" y="6267450"/>
          <p14:tracePt t="245008" x="4298950" y="6280150"/>
          <p14:tracePt t="245025" x="4286250" y="6286500"/>
          <p14:tracePt t="245077" x="4273550" y="6292850"/>
          <p14:tracePt t="245091" x="4254500" y="6299200"/>
          <p14:tracePt t="245100" x="4248150" y="6305550"/>
          <p14:tracePt t="245108" x="4241800" y="6305550"/>
          <p14:tracePt t="245125" x="4222750" y="6311900"/>
          <p14:tracePt t="245142" x="4210050" y="6311900"/>
          <p14:tracePt t="245158" x="4203700" y="6311900"/>
          <p14:tracePt t="245317" x="4203700" y="6324600"/>
          <p14:tracePt t="245321" x="4222750" y="6337300"/>
          <p14:tracePt t="245330" x="4260850" y="6362700"/>
          <p14:tracePt t="245342" x="4305300" y="6375400"/>
          <p14:tracePt t="245359" x="4413250" y="6426200"/>
          <p14:tracePt t="245376" x="4514850" y="6464300"/>
          <p14:tracePt t="245393" x="4565650" y="6489700"/>
          <p14:tracePt t="245409" x="4572000" y="6489700"/>
          <p14:tracePt t="245635" x="4552950" y="6477000"/>
          <p14:tracePt t="245642" x="4540250" y="6470650"/>
          <p14:tracePt t="245651" x="4514850" y="6464300"/>
          <p14:tracePt t="245659" x="4489450" y="6464300"/>
          <p14:tracePt t="245676" x="4425950" y="6445250"/>
          <p14:tracePt t="245693" x="4381500" y="6432550"/>
          <p14:tracePt t="245710" x="4324350" y="6413500"/>
          <p14:tracePt t="245726" x="4292600" y="6407150"/>
          <p14:tracePt t="245743" x="4273550" y="6407150"/>
          <p14:tracePt t="245760" x="4267200" y="6400800"/>
          <p14:tracePt t="245916" x="4241800" y="6388100"/>
          <p14:tracePt t="245925" x="4222750" y="6381750"/>
          <p14:tracePt t="245935" x="4184650" y="6369050"/>
          <p14:tracePt t="245945" x="4127500" y="6343650"/>
          <p14:tracePt t="245961" x="3803650" y="6248400"/>
          <p14:tracePt t="245977" x="3581400" y="6184900"/>
          <p14:tracePt t="245993" x="3346450" y="6102350"/>
          <p14:tracePt t="246010" x="2997200" y="6007100"/>
          <p14:tracePt t="246026" x="2698750" y="5924550"/>
          <p14:tracePt t="246043" x="2501900" y="5873750"/>
          <p14:tracePt t="246060" x="2419350" y="5854700"/>
          <p14:tracePt t="246077" x="2406650" y="5854700"/>
          <p14:tracePt t="246139" x="2400300" y="5854700"/>
          <p14:tracePt t="246148" x="2387600" y="5854700"/>
          <p14:tracePt t="246155" x="2374900" y="5854700"/>
          <p14:tracePt t="246164" x="2349500" y="5854700"/>
          <p14:tracePt t="246176" x="2324100" y="5854700"/>
          <p14:tracePt t="246193" x="2286000" y="5854700"/>
          <p14:tracePt t="246210" x="2260600" y="5854700"/>
          <p14:tracePt t="246227" x="2228850" y="5854700"/>
          <p14:tracePt t="246243" x="2209800" y="5854700"/>
          <p14:tracePt t="246260" x="2178050" y="5854700"/>
          <p14:tracePt t="246279" x="2133600" y="5854700"/>
          <p14:tracePt t="246293" x="2089150" y="5854700"/>
          <p14:tracePt t="246310" x="2051050" y="5854700"/>
          <p14:tracePt t="246327" x="2006600" y="5854700"/>
          <p14:tracePt t="246343" x="1968500" y="5861050"/>
          <p14:tracePt t="246361" x="1841500" y="5861050"/>
          <p14:tracePt t="246377" x="1714500" y="5861050"/>
          <p14:tracePt t="246394" x="1606550" y="5861050"/>
          <p14:tracePt t="246410" x="1555750" y="5861050"/>
          <p14:tracePt t="246419" x="1543050" y="5867400"/>
          <p14:tracePt t="246765" x="1606550" y="5873750"/>
          <p14:tracePt t="246774" x="1771650" y="5873750"/>
          <p14:tracePt t="246782" x="1987550" y="5873750"/>
          <p14:tracePt t="246790" x="2330450" y="5873750"/>
          <p14:tracePt t="246807" x="3060700" y="5873750"/>
          <p14:tracePt t="246823" x="3771900" y="5873750"/>
          <p14:tracePt t="246840" x="4102100" y="5867400"/>
          <p14:tracePt t="246857" x="4152900" y="5842000"/>
          <p14:tracePt t="246873" x="4159250" y="5835650"/>
          <p14:tracePt t="246890" x="4102100" y="5822950"/>
          <p14:tracePt t="246907" x="3987800" y="5810250"/>
          <p14:tracePt t="246924" x="3917950" y="5810250"/>
          <p14:tracePt t="246940" x="3905250" y="5810250"/>
          <p14:tracePt t="247659" x="3898900" y="5803900"/>
          <p14:tracePt t="247665" x="3898900" y="5797550"/>
          <p14:tracePt t="247682" x="3911600" y="5784850"/>
          <p14:tracePt t="247690" x="3911600" y="5772150"/>
          <p14:tracePt t="247699" x="3911600" y="5759450"/>
          <p14:tracePt t="247716" x="3911600" y="5670550"/>
          <p14:tracePt t="247733" x="3911600" y="5575300"/>
          <p14:tracePt t="247750" x="3860800" y="5365750"/>
          <p14:tracePt t="247766" x="3740150" y="4972050"/>
          <p14:tracePt t="247783" x="3536950" y="4483100"/>
          <p14:tracePt t="247800" x="3238500" y="3841750"/>
          <p14:tracePt t="247816" x="2743200" y="3130550"/>
          <p14:tracePt t="247834" x="1714500" y="1981200"/>
          <p14:tracePt t="247850" x="971550" y="1403350"/>
          <p14:tracePt t="247867" x="482600" y="971550"/>
          <p14:tracePt t="247883" x="120650" y="654050"/>
          <p14:tracePt t="247900" x="0" y="495300"/>
          <p14:tracePt t="247917" x="0" y="3746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" y="433387"/>
            <a:ext cx="10410825" cy="599122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5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886"/>
    </mc:Choice>
    <mc:Fallback>
      <p:transition spd="slow" advTm="140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6" x="355600" y="406400"/>
          <p14:tracePt t="473" x="558800" y="495300"/>
          <p14:tracePt t="481" x="800100" y="590550"/>
          <p14:tracePt t="496" x="1066800" y="698500"/>
          <p14:tracePt t="497" x="1441450" y="838200"/>
          <p14:tracePt t="512" x="2082800" y="996950"/>
          <p14:tracePt t="529" x="2552700" y="1130300"/>
          <p14:tracePt t="546" x="2762250" y="1168400"/>
          <p14:tracePt t="563" x="2819400" y="1168400"/>
          <p14:tracePt t="579" x="2825750" y="1168400"/>
          <p14:tracePt t="971" x="2825750" y="1155700"/>
          <p14:tracePt t="980" x="2813050" y="1149350"/>
          <p14:tracePt t="986" x="2806700" y="1143000"/>
          <p14:tracePt t="997" x="2794000" y="1130300"/>
          <p14:tracePt t="1010" x="2768600" y="1117600"/>
          <p14:tracePt t="1026" x="2768600" y="1111250"/>
          <p14:tracePt t="1221" x="2762250" y="1098550"/>
          <p14:tracePt t="1226" x="2762250" y="1092200"/>
          <p14:tracePt t="1235" x="2749550" y="1079500"/>
          <p14:tracePt t="1249" x="2717800" y="1060450"/>
          <p14:tracePt t="1265" x="2673350" y="1047750"/>
          <p14:tracePt t="1282" x="2622550" y="1035050"/>
          <p14:tracePt t="1298" x="2571750" y="1028700"/>
          <p14:tracePt t="1315" x="2508250" y="1022350"/>
          <p14:tracePt t="1332" x="2374900" y="996950"/>
          <p14:tracePt t="1349" x="2247900" y="990600"/>
          <p14:tracePt t="1365" x="2152650" y="984250"/>
          <p14:tracePt t="1382" x="2063750" y="984250"/>
          <p14:tracePt t="1399" x="2025650" y="984250"/>
          <p14:tracePt t="1415" x="2006600" y="984250"/>
          <p14:tracePt t="1432" x="2000250" y="984250"/>
          <p14:tracePt t="1490" x="1993900" y="984250"/>
          <p14:tracePt t="1499" x="1987550" y="984250"/>
          <p14:tracePt t="1547" x="1987550" y="990600"/>
          <p14:tracePt t="1554" x="1981200" y="996950"/>
          <p14:tracePt t="1578" x="1974850" y="996950"/>
          <p14:tracePt t="1595" x="1962150" y="996950"/>
          <p14:tracePt t="1603" x="1955800" y="996950"/>
          <p14:tracePt t="1615" x="1949450" y="996950"/>
          <p14:tracePt t="1632" x="1866900" y="990600"/>
          <p14:tracePt t="1649" x="1758950" y="971550"/>
          <p14:tracePt t="1665" x="1657350" y="965200"/>
          <p14:tracePt t="1682" x="1593850" y="952500"/>
          <p14:tracePt t="1699" x="1574800" y="952500"/>
          <p14:tracePt t="1715" x="1568450" y="952500"/>
          <p14:tracePt t="1820" x="1581150" y="952500"/>
          <p14:tracePt t="1827" x="1600200" y="946150"/>
          <p14:tracePt t="1837" x="1619250" y="946150"/>
          <p14:tracePt t="1849" x="1657350" y="939800"/>
          <p14:tracePt t="1866" x="1689100" y="933450"/>
          <p14:tracePt t="1882" x="1714500" y="914400"/>
          <p14:tracePt t="1899" x="1739900" y="908050"/>
          <p14:tracePt t="1916" x="1746250" y="908050"/>
          <p14:tracePt t="1923" x="1758950" y="908050"/>
          <p14:tracePt t="1949" x="1784350" y="908050"/>
          <p14:tracePt t="1966" x="1816100" y="908050"/>
          <p14:tracePt t="1983" x="1879600" y="908050"/>
          <p14:tracePt t="1999" x="1987550" y="908050"/>
          <p14:tracePt t="2016" x="2114550" y="908050"/>
          <p14:tracePt t="2033" x="2260600" y="908050"/>
          <p14:tracePt t="2049" x="2559050" y="908050"/>
          <p14:tracePt t="2066" x="2768600" y="908050"/>
          <p14:tracePt t="2082" x="2946400" y="908050"/>
          <p14:tracePt t="2099" x="3105150" y="908050"/>
          <p14:tracePt t="2116" x="3251200" y="901700"/>
          <p14:tracePt t="2133" x="3371850" y="876300"/>
          <p14:tracePt t="2149" x="3511550" y="869950"/>
          <p14:tracePt t="2166" x="3670300" y="869950"/>
          <p14:tracePt t="2183" x="3803650" y="844550"/>
          <p14:tracePt t="2199" x="3943350" y="825500"/>
          <p14:tracePt t="2218" x="4102100" y="800100"/>
          <p14:tracePt t="2234" x="4273550" y="793750"/>
          <p14:tracePt t="2249" x="4508500" y="749300"/>
          <p14:tracePt t="2266" x="4635500" y="742950"/>
          <p14:tracePt t="2283" x="4768850" y="717550"/>
          <p14:tracePt t="2299" x="4876800" y="704850"/>
          <p14:tracePt t="2316" x="4965700" y="685800"/>
          <p14:tracePt t="2333" x="5029200" y="666750"/>
          <p14:tracePt t="2349" x="5105400" y="647700"/>
          <p14:tracePt t="2366" x="5162550" y="641350"/>
          <p14:tracePt t="2383" x="5232400" y="635000"/>
          <p14:tracePt t="2399" x="5314950" y="622300"/>
          <p14:tracePt t="2416" x="5403850" y="609600"/>
          <p14:tracePt t="2422" x="5473700" y="603250"/>
          <p14:tracePt t="2433" x="5524500" y="596900"/>
          <p14:tracePt t="2449" x="5708650" y="558800"/>
          <p14:tracePt t="2466" x="5829300" y="552450"/>
          <p14:tracePt t="2483" x="5943600" y="546100"/>
          <p14:tracePt t="2499" x="6083300" y="546100"/>
          <p14:tracePt t="2516" x="6210300" y="546100"/>
          <p14:tracePt t="2533" x="6362700" y="546100"/>
          <p14:tracePt t="2550" x="6496050" y="546100"/>
          <p14:tracePt t="2566" x="6604000" y="546100"/>
          <p14:tracePt t="2583" x="6705600" y="558800"/>
          <p14:tracePt t="2600" x="6781800" y="565150"/>
          <p14:tracePt t="2617" x="6864350" y="596900"/>
          <p14:tracePt t="2633" x="6896100" y="609600"/>
          <p14:tracePt t="2650" x="6908800" y="609600"/>
          <p14:tracePt t="2691" x="6915150" y="615950"/>
          <p14:tracePt t="2706" x="6915150" y="622300"/>
          <p14:tracePt t="2716" x="6908800" y="628650"/>
          <p14:tracePt t="2733" x="6858000" y="660400"/>
          <p14:tracePt t="2750" x="6800850" y="685800"/>
          <p14:tracePt t="2766" x="6667500" y="730250"/>
          <p14:tracePt t="2783" x="6445250" y="774700"/>
          <p14:tracePt t="2800" x="6248400" y="800100"/>
          <p14:tracePt t="2817" x="6076950" y="838200"/>
          <p14:tracePt t="2833" x="5975350" y="857250"/>
          <p14:tracePt t="2850" x="5943600" y="869950"/>
          <p14:tracePt t="3043" x="5905500" y="869950"/>
          <p14:tracePt t="3050" x="5892800" y="869950"/>
          <p14:tracePt t="3072" x="5873750" y="869950"/>
          <p14:tracePt t="3110" x="5867400" y="869950"/>
          <p14:tracePt t="3118" x="5861050" y="869950"/>
          <p14:tracePt t="3128" x="5848350" y="869950"/>
          <p14:tracePt t="3139" x="5829300" y="869950"/>
          <p14:tracePt t="3156" x="5810250" y="869950"/>
          <p14:tracePt t="3172" x="5803900" y="869950"/>
          <p14:tracePt t="3220" x="5797550" y="876300"/>
          <p14:tracePt t="3235" x="5791200" y="876300"/>
          <p14:tracePt t="3244" x="5791200" y="882650"/>
          <p14:tracePt t="3255" x="5784850" y="889000"/>
          <p14:tracePt t="3272" x="5772150" y="901700"/>
          <p14:tracePt t="3289" x="5759450" y="914400"/>
          <p14:tracePt t="3322" x="5746750" y="920750"/>
          <p14:tracePt t="3339" x="5721350" y="920750"/>
          <p14:tracePt t="3356" x="5702300" y="933450"/>
          <p14:tracePt t="3372" x="5695950" y="933450"/>
          <p14:tracePt t="3487" x="5740400" y="933450"/>
          <p14:tracePt t="3494" x="5803900" y="933450"/>
          <p14:tracePt t="3506" x="5854700" y="933450"/>
          <p14:tracePt t="3523" x="6127750" y="933450"/>
          <p14:tracePt t="3539" x="6318250" y="933450"/>
          <p14:tracePt t="3556" x="6489700" y="927100"/>
          <p14:tracePt t="3572" x="6616700" y="914400"/>
          <p14:tracePt t="3590" x="6718300" y="882650"/>
          <p14:tracePt t="3606" x="6769100" y="876300"/>
          <p14:tracePt t="3623" x="6813550" y="876300"/>
          <p14:tracePt t="3639" x="6845300" y="876300"/>
          <p14:tracePt t="3656" x="6877050" y="876300"/>
          <p14:tracePt t="3672" x="6902450" y="876300"/>
          <p14:tracePt t="3689" x="6934200" y="876300"/>
          <p14:tracePt t="3706" x="6953250" y="876300"/>
          <p14:tracePt t="3722" x="6978650" y="889000"/>
          <p14:tracePt t="3739" x="7004050" y="895350"/>
          <p14:tracePt t="3756" x="7048500" y="927100"/>
          <p14:tracePt t="3773" x="7131050" y="958850"/>
          <p14:tracePt t="3789" x="7207250" y="971550"/>
          <p14:tracePt t="3806" x="7277100" y="984250"/>
          <p14:tracePt t="3823" x="7334250" y="984250"/>
          <p14:tracePt t="3839" x="7378700" y="984250"/>
          <p14:tracePt t="3856" x="7391400" y="977900"/>
          <p14:tracePt t="3873" x="7404100" y="977900"/>
          <p14:tracePt t="3900" x="7416800" y="977900"/>
          <p14:tracePt t="3916" x="7429500" y="977900"/>
          <p14:tracePt t="3932" x="7448550" y="977900"/>
          <p14:tracePt t="3943" x="7454900" y="977900"/>
          <p14:tracePt t="3956" x="7493000" y="984250"/>
          <p14:tracePt t="3973" x="7537450" y="990600"/>
          <p14:tracePt t="3990" x="7600950" y="1003300"/>
          <p14:tracePt t="4006" x="7645400" y="1003300"/>
          <p14:tracePt t="4023" x="7683500" y="1003300"/>
          <p14:tracePt t="4040" x="7696200" y="1003300"/>
          <p14:tracePt t="6773" x="7689850" y="1003300"/>
          <p14:tracePt t="6789" x="7683500" y="1003300"/>
          <p14:tracePt t="6814" x="7677150" y="1003300"/>
          <p14:tracePt t="7326" x="7664450" y="1003300"/>
          <p14:tracePt t="7333" x="7639050" y="1003300"/>
          <p14:tracePt t="7342" x="7594600" y="1003300"/>
          <p14:tracePt t="7350" x="7556500" y="1003300"/>
          <p14:tracePt t="7367" x="7461250" y="1003300"/>
          <p14:tracePt t="7384" x="7340600" y="1003300"/>
          <p14:tracePt t="7400" x="7219950" y="1009650"/>
          <p14:tracePt t="7417" x="7099300" y="1028700"/>
          <p14:tracePt t="7423" x="7061200" y="1028700"/>
          <p14:tracePt t="7434" x="7016750" y="1041400"/>
          <p14:tracePt t="7451" x="6908800" y="1041400"/>
          <p14:tracePt t="7467" x="6762750" y="1041400"/>
          <p14:tracePt t="7484" x="6540500" y="1041400"/>
          <p14:tracePt t="7501" x="6419850" y="1041400"/>
          <p14:tracePt t="7517" x="6350000" y="1060450"/>
          <p14:tracePt t="7534" x="6286500" y="1066800"/>
          <p14:tracePt t="7550" x="6254750" y="1079500"/>
          <p14:tracePt t="7567" x="6229350" y="1092200"/>
          <p14:tracePt t="7584" x="6216650" y="1098550"/>
          <p14:tracePt t="7601" x="6203950" y="1104900"/>
          <p14:tracePt t="7634" x="6203950" y="1111250"/>
          <p14:tracePt t="7651" x="6184900" y="1117600"/>
          <p14:tracePt t="7667" x="6146800" y="1123950"/>
          <p14:tracePt t="7684" x="6076950" y="1130300"/>
          <p14:tracePt t="7700" x="5969000" y="1130300"/>
          <p14:tracePt t="7717" x="5873750" y="1130300"/>
          <p14:tracePt t="7734" x="5797550" y="1130300"/>
          <p14:tracePt t="7751" x="5772150" y="1130300"/>
          <p14:tracePt t="7767" x="5765800" y="1130300"/>
          <p14:tracePt t="7806" x="5772150" y="1130300"/>
          <p14:tracePt t="7817" x="5797550" y="1130300"/>
          <p14:tracePt t="7834" x="5842000" y="1123950"/>
          <p14:tracePt t="7851" x="5880100" y="1117600"/>
          <p14:tracePt t="7884" x="5886450" y="1117600"/>
          <p14:tracePt t="7901" x="5892800" y="1117600"/>
          <p14:tracePt t="7918" x="5905500" y="1111250"/>
          <p14:tracePt t="7951" x="5911850" y="1104900"/>
          <p14:tracePt t="8006" x="5911850" y="1098550"/>
          <p14:tracePt t="8036" x="5861050" y="1066800"/>
          <p14:tracePt t="8051" x="5829300" y="1060450"/>
          <p14:tracePt t="8068" x="5778500" y="1041400"/>
          <p14:tracePt t="8084" x="5607050" y="958850"/>
          <p14:tracePt t="8101" x="5492750" y="895350"/>
          <p14:tracePt t="8118" x="5435600" y="850900"/>
          <p14:tracePt t="8134" x="5416550" y="819150"/>
          <p14:tracePt t="8151" x="5410200" y="749300"/>
          <p14:tracePt t="8168" x="5410200" y="673100"/>
          <p14:tracePt t="8185" x="5422900" y="596900"/>
          <p14:tracePt t="8201" x="5467350" y="508000"/>
          <p14:tracePt t="8218" x="5499100" y="457200"/>
          <p14:tracePt t="8235" x="5530850" y="425450"/>
          <p14:tracePt t="8253" x="5581650" y="419100"/>
          <p14:tracePt t="8268" x="5753100" y="412750"/>
          <p14:tracePt t="8284" x="5880100" y="412750"/>
          <p14:tracePt t="8301" x="5988050" y="412750"/>
          <p14:tracePt t="8318" x="6051550" y="393700"/>
          <p14:tracePt t="8351" x="6057900" y="393700"/>
          <p14:tracePt t="8368" x="6083300" y="419100"/>
          <p14:tracePt t="8385" x="6127750" y="520700"/>
          <p14:tracePt t="8401" x="6159500" y="635000"/>
          <p14:tracePt t="8418" x="6172200" y="755650"/>
          <p14:tracePt t="8434" x="6172200" y="831850"/>
          <p14:tracePt t="8440" x="6172200" y="857250"/>
          <p14:tracePt t="8452" x="6172200" y="876300"/>
          <p14:tracePt t="8468" x="6165850" y="908050"/>
          <p14:tracePt t="8529" x="6159500" y="908050"/>
          <p14:tracePt t="8680" x="6203950" y="901700"/>
          <p14:tracePt t="8688" x="6273800" y="901700"/>
          <p14:tracePt t="8696" x="6362700" y="901700"/>
          <p14:tracePt t="8707" x="6445250" y="901700"/>
          <p14:tracePt t="8724" x="6750050" y="901700"/>
          <p14:tracePt t="8740" x="6921500" y="876300"/>
          <p14:tracePt t="8757" x="7035800" y="876300"/>
          <p14:tracePt t="8773" x="7092950" y="876300"/>
          <p14:tracePt t="8790" x="7137400" y="876300"/>
          <p14:tracePt t="8807" x="7169150" y="876300"/>
          <p14:tracePt t="8824" x="7181850" y="876300"/>
          <p14:tracePt t="8840" x="7188200" y="876300"/>
          <p14:tracePt t="8897" x="7194550" y="876300"/>
          <p14:tracePt t="8912" x="7207250" y="882650"/>
          <p14:tracePt t="8919" x="7213600" y="889000"/>
          <p14:tracePt t="8935" x="7219950" y="895350"/>
          <p14:tracePt t="8951" x="7219950" y="901700"/>
          <p14:tracePt t="8960" x="7226300" y="901700"/>
          <p14:tracePt t="9001" x="7232650" y="901700"/>
          <p14:tracePt t="9025" x="7232650" y="914400"/>
          <p14:tracePt t="9032" x="7226300" y="914400"/>
          <p14:tracePt t="9041" x="7213600" y="920750"/>
          <p14:tracePt t="9057" x="7181850" y="920750"/>
          <p14:tracePt t="9074" x="7105650" y="927100"/>
          <p14:tracePt t="9091" x="6946900" y="927100"/>
          <p14:tracePt t="9108" x="6788150" y="927100"/>
          <p14:tracePt t="9124" x="6705600" y="946150"/>
          <p14:tracePt t="9182" x="6711950" y="946150"/>
          <p14:tracePt t="9190" x="6743700" y="946150"/>
          <p14:tracePt t="9197" x="6775450" y="946150"/>
          <p14:tracePt t="9207" x="6819900" y="946150"/>
          <p14:tracePt t="9224" x="6934200" y="946150"/>
          <p14:tracePt t="9241" x="7054850" y="946150"/>
          <p14:tracePt t="9257" x="7200900" y="946150"/>
          <p14:tracePt t="9274" x="7327900" y="946150"/>
          <p14:tracePt t="9291" x="7404100" y="946150"/>
          <p14:tracePt t="9309" x="7429500" y="946150"/>
          <p14:tracePt t="9324" x="7454900" y="939800"/>
          <p14:tracePt t="9425" x="7461250" y="946150"/>
          <p14:tracePt t="9434" x="7467600" y="952500"/>
          <p14:tracePt t="9441" x="7473950" y="958850"/>
          <p14:tracePt t="9458" x="7486650" y="996950"/>
          <p14:tracePt t="9475" x="7512050" y="1028700"/>
          <p14:tracePt t="9491" x="7537450" y="1054100"/>
          <p14:tracePt t="9508" x="7543800" y="1060450"/>
          <p14:tracePt t="9545" x="7524750" y="1041400"/>
          <p14:tracePt t="9554" x="7499350" y="1022350"/>
          <p14:tracePt t="9563" x="7461250" y="1009650"/>
          <p14:tracePt t="9575" x="7334250" y="952500"/>
          <p14:tracePt t="9591" x="7232650" y="908050"/>
          <p14:tracePt t="9608" x="7118350" y="863600"/>
          <p14:tracePt t="9625" x="7016750" y="831850"/>
          <p14:tracePt t="9641" x="6997700" y="825500"/>
          <p14:tracePt t="9675" x="6997700" y="812800"/>
          <p14:tracePt t="9691" x="7004050" y="800100"/>
          <p14:tracePt t="9708" x="7029450" y="762000"/>
          <p14:tracePt t="9724" x="7080250" y="711200"/>
          <p14:tracePt t="9741" x="7105650" y="679450"/>
          <p14:tracePt t="9758" x="7137400" y="635000"/>
          <p14:tracePt t="9774" x="7194550" y="577850"/>
          <p14:tracePt t="9791" x="7245350" y="546100"/>
          <p14:tracePt t="9808" x="7308850" y="520700"/>
          <p14:tracePt t="9825" x="7366000" y="501650"/>
          <p14:tracePt t="9841" x="7404100" y="501650"/>
          <p14:tracePt t="9858" x="7435850" y="501650"/>
          <p14:tracePt t="9875" x="7480300" y="508000"/>
          <p14:tracePt t="9891" x="7518400" y="533400"/>
          <p14:tracePt t="9908" x="7575550" y="584200"/>
          <p14:tracePt t="9925" x="7645400" y="647700"/>
          <p14:tracePt t="9941" x="7677150" y="692150"/>
          <p14:tracePt t="9958" x="7696200" y="755650"/>
          <p14:tracePt t="9975" x="7715250" y="869950"/>
          <p14:tracePt t="9991" x="7734300" y="990600"/>
          <p14:tracePt t="10008" x="7740650" y="1066800"/>
          <p14:tracePt t="10025" x="7740650" y="1085850"/>
          <p14:tracePt t="10041" x="7740650" y="1092200"/>
          <p14:tracePt t="10058" x="7740650" y="1098550"/>
          <p14:tracePt t="10075" x="7740650" y="1104900"/>
          <p14:tracePt t="10091" x="7708900" y="1104900"/>
          <p14:tracePt t="10108" x="7664450" y="1104900"/>
          <p14:tracePt t="10125" x="7639050" y="1104900"/>
          <p14:tracePt t="10141" x="7613650" y="1104900"/>
          <p14:tracePt t="10158" x="7581900" y="1104900"/>
          <p14:tracePt t="10175" x="7575550" y="1104900"/>
          <p14:tracePt t="10192" x="7562850" y="1104900"/>
          <p14:tracePt t="10208" x="7556500" y="1104900"/>
          <p14:tracePt t="10447" x="7550150" y="1104900"/>
          <p14:tracePt t="10462" x="7524750" y="1104900"/>
          <p14:tracePt t="10470" x="7512050" y="1104900"/>
          <p14:tracePt t="10478" x="7493000" y="1104900"/>
          <p14:tracePt t="10487" x="7467600" y="1104900"/>
          <p14:tracePt t="10504" x="7410450" y="1104900"/>
          <p14:tracePt t="10521" x="7378700" y="1098550"/>
          <p14:tracePt t="10538" x="7372350" y="1098550"/>
          <p14:tracePt t="10571" x="7372350" y="1085850"/>
          <p14:tracePt t="10604" x="7372350" y="1066800"/>
          <p14:tracePt t="11305" x="7359650" y="1060450"/>
          <p14:tracePt t="11312" x="7334250" y="1060450"/>
          <p14:tracePt t="11320" x="7308850" y="1060450"/>
          <p14:tracePt t="11330" x="7283450" y="1060450"/>
          <p14:tracePt t="11346" x="7194550" y="1060450"/>
          <p14:tracePt t="11363" x="7118350" y="1060450"/>
          <p14:tracePt t="11380" x="7029450" y="1066800"/>
          <p14:tracePt t="11396" x="6972300" y="1073150"/>
          <p14:tracePt t="11413" x="6889750" y="1092200"/>
          <p14:tracePt t="11430" x="6826250" y="1092200"/>
          <p14:tracePt t="11446" x="6769100" y="1092200"/>
          <p14:tracePt t="11463" x="6724650" y="1092200"/>
          <p14:tracePt t="11480" x="6661150" y="1092200"/>
          <p14:tracePt t="11496" x="6584950" y="1098550"/>
          <p14:tracePt t="11514" x="6445250" y="1117600"/>
          <p14:tracePt t="11530" x="6305550" y="1143000"/>
          <p14:tracePt t="11546" x="6153150" y="1155700"/>
          <p14:tracePt t="11563" x="6013450" y="1181100"/>
          <p14:tracePt t="11580" x="5918200" y="1193800"/>
          <p14:tracePt t="11597" x="5848350" y="1193800"/>
          <p14:tracePt t="11614" x="5778500" y="1193800"/>
          <p14:tracePt t="11630" x="5734050" y="1193800"/>
          <p14:tracePt t="11647" x="5702300" y="1193800"/>
          <p14:tracePt t="11663" x="5695950" y="1193800"/>
          <p14:tracePt t="11680" x="5689600" y="1193800"/>
          <p14:tracePt t="11874" x="5683250" y="1193800"/>
          <p14:tracePt t="11885" x="5683250" y="1187450"/>
          <p14:tracePt t="11897" x="5683250" y="1181100"/>
          <p14:tracePt t="11912" x="5683250" y="1168400"/>
          <p14:tracePt t="11919" x="5683250" y="1162050"/>
          <p14:tracePt t="11936" x="5683250" y="1136650"/>
          <p14:tracePt t="11952" x="5715000" y="1104900"/>
          <p14:tracePt t="11969" x="5772150" y="1060450"/>
          <p14:tracePt t="11986" x="5848350" y="1028700"/>
          <p14:tracePt t="12002" x="5892800" y="996950"/>
          <p14:tracePt t="12019" x="5918200" y="977900"/>
          <p14:tracePt t="12036" x="5930900" y="971550"/>
          <p14:tracePt t="12185" x="5924550" y="971550"/>
          <p14:tracePt t="12209" x="5918200" y="971550"/>
          <p14:tracePt t="12258" x="5911850" y="971550"/>
          <p14:tracePt t="12283" x="5905500" y="971550"/>
          <p14:tracePt t="12315" x="5899150" y="977900"/>
          <p14:tracePt t="12324" x="5886450" y="984250"/>
          <p14:tracePt t="12346" x="5867400" y="996950"/>
          <p14:tracePt t="12353" x="5861050" y="996950"/>
          <p14:tracePt t="12360" x="5848350" y="996950"/>
          <p14:tracePt t="12369" x="5829300" y="996950"/>
          <p14:tracePt t="12386" x="5803900" y="1003300"/>
          <p14:tracePt t="12402" x="5772150" y="1003300"/>
          <p14:tracePt t="12419" x="5740400" y="1003300"/>
          <p14:tracePt t="12436" x="5721350" y="1003300"/>
          <p14:tracePt t="12443" x="5708650" y="1003300"/>
          <p14:tracePt t="12453" x="5695950" y="1003300"/>
          <p14:tracePt t="12470" x="5645150" y="1003300"/>
          <p14:tracePt t="12486" x="5632450" y="1003300"/>
          <p14:tracePt t="12503" x="5626100" y="1009650"/>
          <p14:tracePt t="13083" x="5619750" y="1009650"/>
          <p14:tracePt t="13091" x="5613400" y="1009650"/>
          <p14:tracePt t="13100" x="5588000" y="1009650"/>
          <p14:tracePt t="13108" x="5575300" y="1009650"/>
          <p14:tracePt t="13125" x="5530850" y="1009650"/>
          <p14:tracePt t="13144" x="5378450" y="1009650"/>
          <p14:tracePt t="13158" x="5187950" y="1009650"/>
          <p14:tracePt t="13174" x="4978400" y="1009650"/>
          <p14:tracePt t="13191" x="4813300" y="1009650"/>
          <p14:tracePt t="13208" x="4699000" y="1035050"/>
          <p14:tracePt t="13224" x="4641850" y="1035050"/>
          <p14:tracePt t="13241" x="4635500" y="1035050"/>
          <p14:tracePt t="13354" x="4635500" y="1041400"/>
          <p14:tracePt t="13364" x="4654550" y="1041400"/>
          <p14:tracePt t="13375" x="4686300" y="1041400"/>
          <p14:tracePt t="13392" x="4826000" y="1041400"/>
          <p14:tracePt t="13408" x="4940300" y="1041400"/>
          <p14:tracePt t="13425" x="5048250" y="1041400"/>
          <p14:tracePt t="13441" x="5156200" y="1041400"/>
          <p14:tracePt t="13447" x="5232400" y="1041400"/>
          <p14:tracePt t="13458" x="5327650" y="1041400"/>
          <p14:tracePt t="13475" x="5549900" y="1041400"/>
          <p14:tracePt t="13491" x="5784850" y="1041400"/>
          <p14:tracePt t="13508" x="5981700" y="1022350"/>
          <p14:tracePt t="13525" x="6153150" y="996950"/>
          <p14:tracePt t="13542" x="6286500" y="977900"/>
          <p14:tracePt t="13558" x="6426200" y="971550"/>
          <p14:tracePt t="13575" x="6534150" y="971550"/>
          <p14:tracePt t="13591" x="6616700" y="971550"/>
          <p14:tracePt t="13608" x="6737350" y="984250"/>
          <p14:tracePt t="13625" x="6864350" y="990600"/>
          <p14:tracePt t="13641" x="7004050" y="996950"/>
          <p14:tracePt t="13658" x="7143750" y="996950"/>
          <p14:tracePt t="13675" x="7258050" y="996950"/>
          <p14:tracePt t="13691" x="7366000" y="996950"/>
          <p14:tracePt t="13708" x="7454900" y="996950"/>
          <p14:tracePt t="13725" x="7524750" y="996950"/>
          <p14:tracePt t="13742" x="7600950" y="996950"/>
          <p14:tracePt t="13758" x="7708900" y="996950"/>
          <p14:tracePt t="13775" x="7797800" y="996950"/>
          <p14:tracePt t="13792" x="7912100" y="996950"/>
          <p14:tracePt t="13808" x="8064500" y="996950"/>
          <p14:tracePt t="13825" x="8248650" y="996950"/>
          <p14:tracePt t="13842" x="8420100" y="996950"/>
          <p14:tracePt t="13858" x="8578850" y="996950"/>
          <p14:tracePt t="13875" x="8705850" y="996950"/>
          <p14:tracePt t="13891" x="8801100" y="996950"/>
          <p14:tracePt t="13909" x="8845550" y="996950"/>
          <p14:tracePt t="13925" x="8890000" y="996950"/>
          <p14:tracePt t="13942" x="8947150" y="1003300"/>
          <p14:tracePt t="13958" x="8985250" y="1022350"/>
          <p14:tracePt t="13975" x="9055100" y="1041400"/>
          <p14:tracePt t="13992" x="9105900" y="1054100"/>
          <p14:tracePt t="14008" x="9182100" y="1060450"/>
          <p14:tracePt t="14025" x="9264650" y="1079500"/>
          <p14:tracePt t="14042" x="9328150" y="1079500"/>
          <p14:tracePt t="14059" x="9359900" y="1079500"/>
          <p14:tracePt t="14075" x="9391650" y="1079500"/>
          <p14:tracePt t="14092" x="9404350" y="1079500"/>
          <p14:tracePt t="14108" x="9410700" y="1079500"/>
          <p14:tracePt t="14125" x="9423400" y="1079500"/>
          <p14:tracePt t="14153" x="9429750" y="1079500"/>
          <p14:tracePt t="14177" x="9436100" y="1079500"/>
          <p14:tracePt t="14195" x="9442450" y="1079500"/>
          <p14:tracePt t="14202" x="9455150" y="1079500"/>
          <p14:tracePt t="14217" x="9461500" y="1079500"/>
          <p14:tracePt t="14225" x="9467850" y="1079500"/>
          <p14:tracePt t="14242" x="9486900" y="1066800"/>
          <p14:tracePt t="14259" x="9505950" y="1066800"/>
          <p14:tracePt t="14275" x="9537700" y="1054100"/>
          <p14:tracePt t="14292" x="9569450" y="1054100"/>
          <p14:tracePt t="14309" x="9607550" y="1041400"/>
          <p14:tracePt t="14325" x="9652000" y="1022350"/>
          <p14:tracePt t="14342" x="9671050" y="1016000"/>
          <p14:tracePt t="14359" x="9709150" y="1003300"/>
          <p14:tracePt t="14375" x="9728200" y="996950"/>
          <p14:tracePt t="14392" x="9747250" y="996950"/>
          <p14:tracePt t="14409" x="9759950" y="996950"/>
          <p14:tracePt t="14426" x="9779000" y="990600"/>
          <p14:tracePt t="14442" x="9804400" y="990600"/>
          <p14:tracePt t="14451" x="9810750" y="990600"/>
          <p14:tracePt t="14459" x="9829800" y="990600"/>
          <p14:tracePt t="14475" x="9867900" y="990600"/>
          <p14:tracePt t="14492" x="9912350" y="990600"/>
          <p14:tracePt t="14509" x="9969500" y="990600"/>
          <p14:tracePt t="14526" x="10020300" y="990600"/>
          <p14:tracePt t="14542" x="10083800" y="990600"/>
          <p14:tracePt t="14559" x="10172700" y="990600"/>
          <p14:tracePt t="14576" x="10223500" y="990600"/>
          <p14:tracePt t="14592" x="10267950" y="990600"/>
          <p14:tracePt t="14609" x="10293350" y="990600"/>
          <p14:tracePt t="14626" x="10318750" y="990600"/>
          <p14:tracePt t="14642" x="10356850" y="990600"/>
          <p14:tracePt t="14659" x="10388600" y="990600"/>
          <p14:tracePt t="14676" x="10433050" y="990600"/>
          <p14:tracePt t="14692" x="10490200" y="990600"/>
          <p14:tracePt t="14709" x="10547350" y="990600"/>
          <p14:tracePt t="14726" x="10585450" y="990600"/>
          <p14:tracePt t="14743" x="10642600" y="990600"/>
          <p14:tracePt t="14759" x="10674350" y="990600"/>
          <p14:tracePt t="14776" x="10693400" y="990600"/>
          <p14:tracePt t="14792" x="10712450" y="990600"/>
          <p14:tracePt t="14809" x="10725150" y="990600"/>
          <p14:tracePt t="14826" x="10744200" y="990600"/>
          <p14:tracePt t="14842" x="10769600" y="996950"/>
          <p14:tracePt t="14859" x="10795000" y="996950"/>
          <p14:tracePt t="14876" x="10820400" y="996950"/>
          <p14:tracePt t="14893" x="10858500" y="1009650"/>
          <p14:tracePt t="14909" x="10883900" y="1009650"/>
          <p14:tracePt t="14926" x="10909300" y="1009650"/>
          <p14:tracePt t="14932" x="10922000" y="1009650"/>
          <p14:tracePt t="14943" x="10928350" y="1009650"/>
          <p14:tracePt t="14959" x="10960100" y="1009650"/>
          <p14:tracePt t="14976" x="10985500" y="1009650"/>
          <p14:tracePt t="14993" x="10998200" y="1009650"/>
          <p14:tracePt t="15026" x="11004550" y="1009650"/>
          <p14:tracePt t="15522" x="11010900" y="1009650"/>
          <p14:tracePt t="15594" x="11017250" y="1009650"/>
          <p14:tracePt t="16345" x="11029950" y="1009650"/>
          <p14:tracePt t="16361" x="11036300" y="1009650"/>
          <p14:tracePt t="16370" x="11042650" y="1009650"/>
          <p14:tracePt t="16386" x="11049000" y="1009650"/>
          <p14:tracePt t="16713" x="11055350" y="1009650"/>
          <p14:tracePt t="16745" x="11068050" y="1009650"/>
          <p14:tracePt t="16760" x="11074400" y="1009650"/>
          <p14:tracePt t="16785" x="11080750" y="1009650"/>
          <p14:tracePt t="16793" x="11087100" y="1009650"/>
          <p14:tracePt t="16810" x="11093450" y="1009650"/>
          <p14:tracePt t="16842" x="11099800" y="1009650"/>
          <p14:tracePt t="17161" x="11106150" y="1009650"/>
          <p14:tracePt t="17202" x="11106150" y="1003300"/>
          <p14:tracePt t="17226" x="11099800" y="990600"/>
          <p14:tracePt t="17266" x="11093450" y="990600"/>
          <p14:tracePt t="17620" x="11099800" y="990600"/>
          <p14:tracePt t="17644" x="11112500" y="990600"/>
          <p14:tracePt t="17652" x="11118850" y="990600"/>
          <p14:tracePt t="17669" x="11125200" y="990600"/>
          <p14:tracePt t="17678" x="11137900" y="990600"/>
          <p14:tracePt t="17686" x="11144250" y="996950"/>
          <p14:tracePt t="17703" x="11150600" y="1003300"/>
          <p14:tracePt t="17720" x="11163300" y="1003300"/>
          <p14:tracePt t="17761" x="11150600" y="1003300"/>
          <p14:tracePt t="17769" x="11112500" y="1003300"/>
          <p14:tracePt t="17777" x="11055350" y="1003300"/>
          <p14:tracePt t="17786" x="10985500" y="1003300"/>
          <p14:tracePt t="17803" x="10814050" y="977900"/>
          <p14:tracePt t="17820" x="10617200" y="952500"/>
          <p14:tracePt t="17837" x="10363200" y="920750"/>
          <p14:tracePt t="17853" x="9931400" y="863600"/>
          <p14:tracePt t="17870" x="9182100" y="787400"/>
          <p14:tracePt t="17887" x="8299450" y="787400"/>
          <p14:tracePt t="17904" x="6991350" y="787400"/>
          <p14:tracePt t="17920" x="6280150" y="787400"/>
          <p14:tracePt t="17937" x="5740400" y="787400"/>
          <p14:tracePt t="17953" x="5245100" y="723900"/>
          <p14:tracePt t="17970" x="4902200" y="628650"/>
          <p14:tracePt t="17987" x="4711700" y="596900"/>
          <p14:tracePt t="18003" x="4610100" y="590550"/>
          <p14:tracePt t="18052" x="4470400" y="596900"/>
          <p14:tracePt t="18058" x="4464050" y="596900"/>
          <p14:tracePt t="18071" x="4451350" y="596900"/>
          <p14:tracePt t="18088" x="4438650" y="603250"/>
          <p14:tracePt t="18104" x="4432300" y="603250"/>
          <p14:tracePt t="18120" x="4419600" y="615950"/>
          <p14:tracePt t="18137" x="4413250" y="615950"/>
          <p14:tracePt t="18154" x="4400550" y="622300"/>
          <p14:tracePt t="18171" x="4387850" y="622300"/>
          <p14:tracePt t="18187" x="4362450" y="622300"/>
          <p14:tracePt t="18204" x="4330700" y="628650"/>
          <p14:tracePt t="18221" x="4292600" y="647700"/>
          <p14:tracePt t="18237" x="4229100" y="666750"/>
          <p14:tracePt t="18254" x="4165600" y="698500"/>
          <p14:tracePt t="18271" x="4133850" y="711200"/>
          <p14:tracePt t="18287" x="4095750" y="723900"/>
          <p14:tracePt t="18304" x="4076700" y="730250"/>
          <p14:tracePt t="18320" x="4070350" y="736600"/>
          <p14:tracePt t="18387" x="4070350" y="742950"/>
          <p14:tracePt t="18404" x="4064000" y="742950"/>
          <p14:tracePt t="18411" x="4051300" y="742950"/>
          <p14:tracePt t="19103" x="4051300" y="749300"/>
          <p14:tracePt t="19111" x="4057650" y="762000"/>
          <p14:tracePt t="19133" x="4064000" y="781050"/>
          <p14:tracePt t="19142" x="4076700" y="793750"/>
          <p14:tracePt t="19151" x="4083050" y="793750"/>
          <p14:tracePt t="19163" x="4089400" y="800100"/>
          <p14:tracePt t="19179" x="4108450" y="812800"/>
          <p14:tracePt t="19196" x="4121150" y="819150"/>
          <p14:tracePt t="19213" x="4140200" y="825500"/>
          <p14:tracePt t="19229" x="4165600" y="844550"/>
          <p14:tracePt t="19246" x="4178300" y="844550"/>
          <p14:tracePt t="19262" x="4184650" y="844550"/>
          <p14:tracePt t="19279" x="4191000" y="844550"/>
          <p14:tracePt t="19295" x="4203700" y="844550"/>
          <p14:tracePt t="19312" x="4210050" y="850900"/>
          <p14:tracePt t="19355" x="4210050" y="857250"/>
          <p14:tracePt t="19371" x="4184650" y="863600"/>
          <p14:tracePt t="19379" x="4171950" y="863600"/>
          <p14:tracePt t="19396" x="4127500" y="869950"/>
          <p14:tracePt t="19412" x="4095750" y="876300"/>
          <p14:tracePt t="19429" x="4051300" y="876300"/>
          <p14:tracePt t="19435" x="4038600" y="889000"/>
          <p14:tracePt t="19446" x="4025900" y="889000"/>
          <p14:tracePt t="19462" x="4000500" y="895350"/>
          <p14:tracePt t="19479" x="3975100" y="901700"/>
          <p14:tracePt t="19496" x="3962400" y="908050"/>
          <p14:tracePt t="19512" x="3956050" y="908050"/>
          <p14:tracePt t="19606" x="3949700" y="908050"/>
          <p14:tracePt t="19614" x="3937000" y="908050"/>
          <p14:tracePt t="19623" x="3930650" y="908050"/>
          <p14:tracePt t="19631" x="3924300" y="908050"/>
          <p14:tracePt t="19646" x="3911600" y="908050"/>
          <p14:tracePt t="19663" x="3892550" y="908050"/>
          <p14:tracePt t="19679" x="3873500" y="908050"/>
          <p14:tracePt t="19697" x="3860800" y="908050"/>
          <p14:tracePt t="19713" x="3854450" y="908050"/>
          <p14:tracePt t="19770" x="3848100" y="914400"/>
          <p14:tracePt t="19786" x="3841750" y="914400"/>
          <p14:tracePt t="19811" x="3841750" y="920750"/>
          <p14:tracePt t="19819" x="3835400" y="927100"/>
          <p14:tracePt t="19827" x="3829050" y="927100"/>
          <p14:tracePt t="19843" x="3822700" y="939800"/>
          <p14:tracePt t="19860" x="3810000" y="946150"/>
          <p14:tracePt t="19869" x="3778250" y="952500"/>
          <p14:tracePt t="19880" x="3746500" y="952500"/>
          <p14:tracePt t="19897" x="3638550" y="952500"/>
          <p14:tracePt t="19915" x="3492500" y="971550"/>
          <p14:tracePt t="19929" x="3429000" y="984250"/>
          <p14:tracePt t="19946" x="3416300" y="990600"/>
          <p14:tracePt t="20150" x="3409950" y="990600"/>
          <p14:tracePt t="20174" x="3416300" y="977900"/>
          <p14:tracePt t="20182" x="3429000" y="977900"/>
          <p14:tracePt t="20191" x="3448050" y="977900"/>
          <p14:tracePt t="20208" x="3556000" y="977900"/>
          <p14:tracePt t="20226" x="3746500" y="977900"/>
          <p14:tracePt t="20243" x="4025900" y="977900"/>
          <p14:tracePt t="20258" x="4438650" y="977900"/>
          <p14:tracePt t="20275" x="4635500" y="977900"/>
          <p14:tracePt t="20291" x="4743450" y="977900"/>
          <p14:tracePt t="20307" x="4794250" y="977900"/>
          <p14:tracePt t="20324" x="4806950" y="977900"/>
          <p14:tracePt t="20358" x="4819650" y="977900"/>
          <p14:tracePt t="20374" x="4826000" y="977900"/>
          <p14:tracePt t="20391" x="4845050" y="977900"/>
          <p14:tracePt t="20408" x="4864100" y="984250"/>
          <p14:tracePt t="20425" x="4883150" y="984250"/>
          <p14:tracePt t="20441" x="4940300" y="990600"/>
          <p14:tracePt t="20458" x="4991100" y="996950"/>
          <p14:tracePt t="20474" x="5048250" y="1009650"/>
          <p14:tracePt t="20491" x="5130800" y="1016000"/>
          <p14:tracePt t="20508" x="5238750" y="1016000"/>
          <p14:tracePt t="20524" x="5346700" y="1016000"/>
          <p14:tracePt t="20541" x="5422900" y="1016000"/>
          <p14:tracePt t="20558" x="5467350" y="1003300"/>
          <p14:tracePt t="20574" x="5499100" y="984250"/>
          <p14:tracePt t="20591" x="5505450" y="984250"/>
          <p14:tracePt t="20608" x="5511800" y="977900"/>
          <p14:tracePt t="20631" x="5518150" y="977900"/>
          <p14:tracePt t="20654" x="5530850" y="977900"/>
          <p14:tracePt t="20678" x="5543550" y="977900"/>
          <p14:tracePt t="20686" x="5556250" y="977900"/>
          <p14:tracePt t="20695" x="5562600" y="977900"/>
          <p14:tracePt t="20708" x="5619750" y="977900"/>
          <p14:tracePt t="20725" x="5702300" y="977900"/>
          <p14:tracePt t="20741" x="5822950" y="977900"/>
          <p14:tracePt t="20758" x="5930900" y="971550"/>
          <p14:tracePt t="20775" x="6013450" y="952500"/>
          <p14:tracePt t="20791" x="6026150" y="946150"/>
          <p14:tracePt t="20808" x="6032500" y="946150"/>
          <p14:tracePt t="21132" x="6045200" y="946150"/>
          <p14:tracePt t="21140" x="6064250" y="952500"/>
          <p14:tracePt t="21148" x="6064250" y="958850"/>
          <p14:tracePt t="21157" x="6076950" y="965200"/>
          <p14:tracePt t="21173" x="6096000" y="996950"/>
          <p14:tracePt t="21189" x="6108700" y="1009650"/>
          <p14:tracePt t="21206" x="6115050" y="1016000"/>
          <p14:tracePt t="21303" x="6121400" y="1016000"/>
          <p14:tracePt t="21334" x="6121400" y="1009650"/>
          <p14:tracePt t="21351" x="6115050" y="1009650"/>
          <p14:tracePt t="21360" x="6108700" y="1003300"/>
          <p14:tracePt t="21476" x="6102350" y="1003300"/>
          <p14:tracePt t="21590" x="6096000" y="1009650"/>
          <p14:tracePt t="22268" x="6096000" y="1028700"/>
          <p14:tracePt t="22285" x="6089650" y="1041400"/>
          <p14:tracePt t="22294" x="6083300" y="1047750"/>
          <p14:tracePt t="22300" x="6070600" y="1054100"/>
          <p14:tracePt t="22309" x="6064250" y="1066800"/>
          <p14:tracePt t="22326" x="6038850" y="1092200"/>
          <p14:tracePt t="22342" x="5988050" y="1130300"/>
          <p14:tracePt t="22359" x="5918200" y="1174750"/>
          <p14:tracePt t="22376" x="5854700" y="1225550"/>
          <p14:tracePt t="22393" x="5765800" y="1295400"/>
          <p14:tracePt t="22409" x="5715000" y="1346200"/>
          <p14:tracePt t="22427" x="5632450" y="1416050"/>
          <p14:tracePt t="22442" x="5530850" y="1492250"/>
          <p14:tracePt t="22459" x="5454650" y="1562100"/>
          <p14:tracePt t="22476" x="5403850" y="1612900"/>
          <p14:tracePt t="22493" x="5372100" y="1657350"/>
          <p14:tracePt t="22509" x="5353050" y="1701800"/>
          <p14:tracePt t="22526" x="5340350" y="1733550"/>
          <p14:tracePt t="22543" x="5327650" y="1752600"/>
          <p14:tracePt t="22559" x="5327650" y="1784350"/>
          <p14:tracePt t="22576" x="5314950" y="1835150"/>
          <p14:tracePt t="22593" x="5308600" y="1879600"/>
          <p14:tracePt t="22610" x="5295900" y="1936750"/>
          <p14:tracePt t="22626" x="5270500" y="1993900"/>
          <p14:tracePt t="22643" x="5257800" y="2012950"/>
          <p14:tracePt t="22660" x="5232400" y="2057400"/>
          <p14:tracePt t="22676" x="5213350" y="2070100"/>
          <p14:tracePt t="22693" x="5194300" y="2101850"/>
          <p14:tracePt t="22709" x="5175250" y="2127250"/>
          <p14:tracePt t="22726" x="5162550" y="2139950"/>
          <p14:tracePt t="22742" x="5137150" y="2152650"/>
          <p14:tracePt t="22759" x="5111750" y="2152650"/>
          <p14:tracePt t="22776" x="5048250" y="2152650"/>
          <p14:tracePt t="22793" x="4933950" y="2152650"/>
          <p14:tracePt t="22809" x="4781550" y="2152650"/>
          <p14:tracePt t="22826" x="4572000" y="2171700"/>
          <p14:tracePt t="22843" x="4457700" y="2197100"/>
          <p14:tracePt t="22859" x="4387850" y="2209800"/>
          <p14:tracePt t="22876" x="4356100" y="2228850"/>
          <p14:tracePt t="22893" x="4349750" y="2228850"/>
          <p14:tracePt t="22909" x="4343400" y="2228850"/>
          <p14:tracePt t="22926" x="4343400" y="2235200"/>
          <p14:tracePt t="22943" x="4337050" y="2235200"/>
          <p14:tracePt t="22968" x="4330700" y="2241550"/>
          <p14:tracePt t="22989" x="4330700" y="2247900"/>
          <p14:tracePt t="23004" x="4324350" y="2254250"/>
          <p14:tracePt t="23041" x="4298950" y="2279650"/>
          <p14:tracePt t="23044" x="4292600" y="2286000"/>
          <p14:tracePt t="23060" x="4267200" y="2292350"/>
          <p14:tracePt t="23076" x="4229100" y="2317750"/>
          <p14:tracePt t="23093" x="4197350" y="2343150"/>
          <p14:tracePt t="23110" x="4159250" y="2355850"/>
          <p14:tracePt t="23126" x="4140200" y="2368550"/>
          <p14:tracePt t="23144" x="4095750" y="2393950"/>
          <p14:tracePt t="23160" x="4051300" y="2406650"/>
          <p14:tracePt t="23176" x="4019550" y="2425700"/>
          <p14:tracePt t="23193" x="4006850" y="2432050"/>
          <p14:tracePt t="23210" x="4000500" y="2432050"/>
          <p14:tracePt t="23278" x="3994150" y="2432050"/>
          <p14:tracePt t="23303" x="3987800" y="2432050"/>
          <p14:tracePt t="25576" x="3968750" y="2438400"/>
          <p14:tracePt t="25742" x="3962400" y="2444750"/>
          <p14:tracePt t="25789" x="3975100" y="2444750"/>
          <p14:tracePt t="25798" x="3987800" y="2444750"/>
          <p14:tracePt t="25805" x="4013200" y="2444750"/>
          <p14:tracePt t="25816" x="4032250" y="2438400"/>
          <p14:tracePt t="25832" x="4102100" y="2419350"/>
          <p14:tracePt t="25849" x="4140200" y="2406650"/>
          <p14:tracePt t="25866" x="4178300" y="2393950"/>
          <p14:tracePt t="25882" x="4203700" y="2374900"/>
          <p14:tracePt t="25899" x="4222750" y="2368550"/>
          <p14:tracePt t="25916" x="4241800" y="2349500"/>
          <p14:tracePt t="25932" x="4254500" y="2349500"/>
          <p14:tracePt t="25949" x="4267200" y="2330450"/>
          <p14:tracePt t="25966" x="4286250" y="2317750"/>
          <p14:tracePt t="25983" x="4305300" y="2298700"/>
          <p14:tracePt t="25999" x="4330700" y="2286000"/>
          <p14:tracePt t="26016" x="4356100" y="2266950"/>
          <p14:tracePt t="26033" x="4387850" y="2247900"/>
          <p14:tracePt t="26049" x="4432300" y="2228850"/>
          <p14:tracePt t="26066" x="4470400" y="2209800"/>
          <p14:tracePt t="26083" x="4540250" y="2190750"/>
          <p14:tracePt t="26100" x="4603750" y="2184400"/>
          <p14:tracePt t="26116" x="4673600" y="2178050"/>
          <p14:tracePt t="26132" x="4756150" y="2159000"/>
          <p14:tracePt t="26149" x="4781550" y="2152650"/>
          <p14:tracePt t="26166" x="4806950" y="2146300"/>
          <p14:tracePt t="26183" x="4806950" y="2139950"/>
          <p14:tracePt t="26240" x="4813300" y="2139950"/>
          <p14:tracePt t="26246" x="4826000" y="2139950"/>
          <p14:tracePt t="26256" x="4826000" y="2133600"/>
          <p14:tracePt t="26266" x="4832350" y="2133600"/>
          <p14:tracePt t="26283" x="4838700" y="2127250"/>
          <p14:tracePt t="26301" x="4857750" y="2127250"/>
          <p14:tracePt t="26316" x="4876800" y="2120900"/>
          <p14:tracePt t="26333" x="4883150" y="2120900"/>
          <p14:tracePt t="26350" x="4921250" y="2108200"/>
          <p14:tracePt t="26366" x="4978400" y="2101850"/>
          <p14:tracePt t="26383" x="5086350" y="2101850"/>
          <p14:tracePt t="26400" x="5168900" y="2101850"/>
          <p14:tracePt t="26416" x="5289550" y="2101850"/>
          <p14:tracePt t="26433" x="5384800" y="2101850"/>
          <p14:tracePt t="26440" x="5429250" y="2101850"/>
          <p14:tracePt t="26450" x="5467350" y="2101850"/>
          <p14:tracePt t="26466" x="5626100" y="2101850"/>
          <p14:tracePt t="26483" x="5816600" y="2101850"/>
          <p14:tracePt t="26500" x="6026150" y="2101850"/>
          <p14:tracePt t="26516" x="6280150" y="2101850"/>
          <p14:tracePt t="26533" x="6375400" y="2101850"/>
          <p14:tracePt t="26550" x="6432550" y="2101850"/>
          <p14:tracePt t="26566" x="6445250" y="2095500"/>
          <p14:tracePt t="26646" x="6457950" y="2095500"/>
          <p14:tracePt t="26655" x="6464300" y="2095500"/>
          <p14:tracePt t="26661" x="6470650" y="2095500"/>
          <p14:tracePt t="26671" x="6489700" y="2095500"/>
          <p14:tracePt t="26683" x="6496050" y="2095500"/>
          <p14:tracePt t="26701" x="6553200" y="2095500"/>
          <p14:tracePt t="26716" x="6705600" y="2120900"/>
          <p14:tracePt t="26733" x="6826250" y="2120900"/>
          <p14:tracePt t="26750" x="6934200" y="2120900"/>
          <p14:tracePt t="26766" x="6997700" y="2120900"/>
          <p14:tracePt t="26783" x="7054850" y="2120900"/>
          <p14:tracePt t="26800" x="7092950" y="2120900"/>
          <p14:tracePt t="26816" x="7150100" y="2127250"/>
          <p14:tracePt t="26833" x="7200900" y="2139950"/>
          <p14:tracePt t="26850" x="7277100" y="2146300"/>
          <p14:tracePt t="26866" x="7378700" y="2159000"/>
          <p14:tracePt t="26883" x="7518400" y="2197100"/>
          <p14:tracePt t="26901" x="7639050" y="2235200"/>
          <p14:tracePt t="26917" x="7766050" y="2273300"/>
          <p14:tracePt t="26933" x="7804150" y="2292350"/>
          <p14:tracePt t="26950" x="7829550" y="2305050"/>
          <p14:tracePt t="26967" x="7848600" y="2330450"/>
          <p14:tracePt t="26984" x="7854950" y="2355850"/>
          <p14:tracePt t="27000" x="7880350" y="2400300"/>
          <p14:tracePt t="27017" x="7918450" y="2438400"/>
          <p14:tracePt t="27033" x="7950200" y="2470150"/>
          <p14:tracePt t="27050" x="7956550" y="2476500"/>
          <p14:tracePt t="27067" x="7962900" y="2495550"/>
          <p14:tracePt t="27084" x="7969250" y="2495550"/>
          <p14:tracePt t="27102" x="7969250" y="2514600"/>
          <p14:tracePt t="27239" x="7969250" y="2520950"/>
          <p14:tracePt t="27257" x="7962900" y="2520950"/>
          <p14:tracePt t="27263" x="7956550" y="2520950"/>
          <p14:tracePt t="27273" x="7943850" y="2520950"/>
          <p14:tracePt t="27286" x="7918450" y="2520950"/>
          <p14:tracePt t="27302" x="7861300" y="2508250"/>
          <p14:tracePt t="27317" x="7823200" y="2501900"/>
          <p14:tracePt t="27334" x="7804150" y="2489200"/>
          <p14:tracePt t="27351" x="7772400" y="2482850"/>
          <p14:tracePt t="27367" x="7766050" y="2482850"/>
          <p14:tracePt t="27400" x="7759700" y="2482850"/>
          <p14:tracePt t="27417" x="7747000" y="2476500"/>
          <p14:tracePt t="27450" x="7740650" y="2470150"/>
          <p14:tracePt t="28223" x="7740650" y="2463800"/>
          <p14:tracePt t="28231" x="7740650" y="2457450"/>
          <p14:tracePt t="28238" x="7747000" y="2457450"/>
          <p14:tracePt t="28247" x="7766050" y="2444750"/>
          <p14:tracePt t="28263" x="7829550" y="2406650"/>
          <p14:tracePt t="28280" x="7918450" y="2355850"/>
          <p14:tracePt t="28297" x="8039100" y="2241550"/>
          <p14:tracePt t="28313" x="8229600" y="2127250"/>
          <p14:tracePt t="28330" x="8439150" y="2000250"/>
          <p14:tracePt t="28347" x="8674100" y="1930400"/>
          <p14:tracePt t="28363" x="8845550" y="1873250"/>
          <p14:tracePt t="28380" x="8985250" y="1822450"/>
          <p14:tracePt t="28398" x="9048750" y="1790700"/>
          <p14:tracePt t="28413" x="9048750" y="1784350"/>
          <p14:tracePt t="28430" x="9055100" y="1778000"/>
          <p14:tracePt t="28538" x="9055100" y="1771650"/>
          <p14:tracePt t="28545" x="9061450" y="1765300"/>
          <p14:tracePt t="28601" x="9042400" y="1784350"/>
          <p14:tracePt t="28609" x="8972550" y="1822450"/>
          <p14:tracePt t="28618" x="8915400" y="1854200"/>
          <p14:tracePt t="28631" x="8769350" y="1898650"/>
          <p14:tracePt t="28961" x="8756650" y="1898650"/>
          <p14:tracePt t="28968" x="8756650" y="1892300"/>
          <p14:tracePt t="28991" x="8756650" y="1885950"/>
          <p14:tracePt t="28999" x="8756650" y="1873250"/>
          <p14:tracePt t="29008" x="8756650" y="1866900"/>
          <p14:tracePt t="29019" x="8750300" y="1847850"/>
          <p14:tracePt t="29035" x="8750300" y="1797050"/>
          <p14:tracePt t="29052" x="8750300" y="1758950"/>
          <p14:tracePt t="29069" x="8775700" y="1682750"/>
          <p14:tracePt t="29086" x="8794750" y="1625600"/>
          <p14:tracePt t="29102" x="8820150" y="1581150"/>
          <p14:tracePt t="29119" x="8902700" y="1536700"/>
          <p14:tracePt t="29136" x="9010650" y="1473200"/>
          <p14:tracePt t="29152" x="9099550" y="1416050"/>
          <p14:tracePt t="29169" x="9226550" y="1352550"/>
          <p14:tracePt t="29186" x="9321800" y="1295400"/>
          <p14:tracePt t="29203" x="9404350" y="1250950"/>
          <p14:tracePt t="29219" x="9448800" y="1219200"/>
          <p14:tracePt t="29236" x="9505950" y="1219200"/>
          <p14:tracePt t="29253" x="9537700" y="1206500"/>
          <p14:tracePt t="29269" x="9544050" y="1200150"/>
          <p14:tracePt t="29831" x="9499600" y="1200150"/>
          <p14:tracePt t="29840" x="9429750" y="1200150"/>
          <p14:tracePt t="29847" x="9340850" y="1193800"/>
          <p14:tracePt t="29855" x="9271000" y="1193800"/>
          <p14:tracePt t="29871" x="9137650" y="1181100"/>
          <p14:tracePt t="29888" x="9010650" y="1181100"/>
          <p14:tracePt t="29905" x="8883650" y="1181100"/>
          <p14:tracePt t="29922" x="8775700" y="1181100"/>
          <p14:tracePt t="29938" x="8724900" y="1181100"/>
          <p14:tracePt t="29944" x="8718550" y="1181100"/>
          <p14:tracePt t="29972" x="8712200" y="1181100"/>
          <p14:tracePt t="30130" x="8705850" y="1174750"/>
          <p14:tracePt t="30138" x="8699500" y="1168400"/>
          <p14:tracePt t="30148" x="8693150" y="1162050"/>
          <p14:tracePt t="30156" x="8680450" y="1149350"/>
          <p14:tracePt t="30172" x="8667750" y="1130300"/>
          <p14:tracePt t="30189" x="8629650" y="1111250"/>
          <p14:tracePt t="30206" x="8572500" y="1085850"/>
          <p14:tracePt t="30223" x="8534400" y="1079500"/>
          <p14:tracePt t="30239" x="8496300" y="1073150"/>
          <p14:tracePt t="30255" x="8470900" y="1073150"/>
          <p14:tracePt t="30272" x="8451850" y="1073150"/>
          <p14:tracePt t="30305" x="8439150" y="1073150"/>
          <p14:tracePt t="30322" x="8426450" y="1073150"/>
          <p14:tracePt t="30618" x="8382000" y="1066800"/>
          <p14:tracePt t="30627" x="8293100" y="1060450"/>
          <p14:tracePt t="30645" x="8058150" y="1035050"/>
          <p14:tracePt t="30661" x="7874000" y="996950"/>
          <p14:tracePt t="30678" x="7715250" y="971550"/>
          <p14:tracePt t="30694" x="7429500" y="920750"/>
          <p14:tracePt t="30711" x="6724650" y="831850"/>
          <p14:tracePt t="30728" x="6261100" y="793750"/>
          <p14:tracePt t="30744" x="5892800" y="793750"/>
          <p14:tracePt t="30761" x="5562600" y="793750"/>
          <p14:tracePt t="30778" x="5327650" y="793750"/>
          <p14:tracePt t="30794" x="5213350" y="793750"/>
          <p14:tracePt t="30811" x="5124450" y="806450"/>
          <p14:tracePt t="30828" x="5041900" y="831850"/>
          <p14:tracePt t="30844" x="4927600" y="869950"/>
          <p14:tracePt t="30861" x="4806950" y="901700"/>
          <p14:tracePt t="30879" x="4578350" y="965200"/>
          <p14:tracePt t="30895" x="4406900" y="1003300"/>
          <p14:tracePt t="30911" x="4235450" y="1047750"/>
          <p14:tracePt t="30928" x="4032250" y="1085850"/>
          <p14:tracePt t="30945" x="3860800" y="1085850"/>
          <p14:tracePt t="30961" x="3714750" y="1085850"/>
          <p14:tracePt t="30978" x="3594100" y="1085850"/>
          <p14:tracePt t="30995" x="3498850" y="1085850"/>
          <p14:tracePt t="31011" x="3422650" y="1085850"/>
          <p14:tracePt t="31028" x="3346450" y="1085850"/>
          <p14:tracePt t="31045" x="3251200" y="1085850"/>
          <p14:tracePt t="31062" x="3187700" y="1085850"/>
          <p14:tracePt t="31078" x="3155950" y="1085850"/>
          <p14:tracePt t="31095" x="3136900" y="1085850"/>
          <p14:tracePt t="31111" x="3136900" y="1079500"/>
          <p14:tracePt t="31128" x="3130550" y="1079500"/>
          <p14:tracePt t="31290" x="3130550" y="1066800"/>
          <p14:tracePt t="31301" x="3130550" y="1060450"/>
          <p14:tracePt t="31316" x="3130550" y="1054100"/>
          <p14:tracePt t="31324" x="3175000" y="1047750"/>
          <p14:tracePt t="31332" x="3213100" y="1035050"/>
          <p14:tracePt t="31345" x="3378200" y="1035050"/>
          <p14:tracePt t="31362" x="3657600" y="1035050"/>
          <p14:tracePt t="31378" x="4178300" y="1035050"/>
          <p14:tracePt t="31395" x="4845050" y="1035050"/>
          <p14:tracePt t="31411" x="5340350" y="1035050"/>
          <p14:tracePt t="31428" x="5753100" y="1035050"/>
          <p14:tracePt t="31445" x="5988050" y="1035050"/>
          <p14:tracePt t="31450" x="6051550" y="1035050"/>
          <p14:tracePt t="31464" x="6096000" y="1022350"/>
          <p14:tracePt t="31478" x="6134100" y="1022350"/>
          <p14:tracePt t="31513" x="6140450" y="1022350"/>
          <p14:tracePt t="31530" x="6153150" y="1016000"/>
          <p14:tracePt t="31546" x="6172200" y="1003300"/>
          <p14:tracePt t="31562" x="6203950" y="990600"/>
          <p14:tracePt t="31578" x="6261100" y="984250"/>
          <p14:tracePt t="31595" x="6318250" y="984250"/>
          <p14:tracePt t="31612" x="6407150" y="965200"/>
          <p14:tracePt t="31629" x="6515100" y="946150"/>
          <p14:tracePt t="31645" x="6648450" y="933450"/>
          <p14:tracePt t="31662" x="6762750" y="927100"/>
          <p14:tracePt t="31679" x="6921500" y="927100"/>
          <p14:tracePt t="31695" x="7023100" y="927100"/>
          <p14:tracePt t="31712" x="7137400" y="927100"/>
          <p14:tracePt t="31729" x="7258050" y="927100"/>
          <p14:tracePt t="31745" x="7372350" y="914400"/>
          <p14:tracePt t="31762" x="7480300" y="908050"/>
          <p14:tracePt t="31779" x="7600950" y="882650"/>
          <p14:tracePt t="31795" x="7689850" y="869950"/>
          <p14:tracePt t="31812" x="7747000" y="869950"/>
          <p14:tracePt t="31829" x="7778750" y="857250"/>
          <p14:tracePt t="31862" x="7791450" y="850900"/>
          <p14:tracePt t="31895" x="7797800" y="850900"/>
          <p14:tracePt t="32008" x="7810500" y="850900"/>
          <p14:tracePt t="32018" x="7829550" y="850900"/>
          <p14:tracePt t="32024" x="7835900" y="850900"/>
          <p14:tracePt t="32035" x="7854950" y="850900"/>
          <p14:tracePt t="32045" x="7861300" y="850900"/>
          <p14:tracePt t="32063" x="7950200" y="850900"/>
          <p14:tracePt t="32079" x="8058150" y="850900"/>
          <p14:tracePt t="32096" x="8229600" y="850900"/>
          <p14:tracePt t="32112" x="8420100" y="857250"/>
          <p14:tracePt t="32129" x="8604250" y="857250"/>
          <p14:tracePt t="32146" x="8807450" y="857250"/>
          <p14:tracePt t="32163" x="9004300" y="857250"/>
          <p14:tracePt t="32179" x="9144000" y="857250"/>
          <p14:tracePt t="32196" x="9271000" y="857250"/>
          <p14:tracePt t="32212" x="9417050" y="863600"/>
          <p14:tracePt t="32229" x="9582150" y="882650"/>
          <p14:tracePt t="32247" x="9702800" y="901700"/>
          <p14:tracePt t="32264" x="9823450" y="920750"/>
          <p14:tracePt t="32279" x="9874250" y="933450"/>
          <p14:tracePt t="32296" x="9880600" y="933450"/>
          <p14:tracePt t="32458" x="9893300" y="933450"/>
          <p14:tracePt t="32481" x="9906000" y="933450"/>
          <p14:tracePt t="32488" x="9912350" y="933450"/>
          <p14:tracePt t="32496" x="9925050" y="933450"/>
          <p14:tracePt t="32513" x="9975850" y="927100"/>
          <p14:tracePt t="32529" x="10045700" y="927100"/>
          <p14:tracePt t="32546" x="10204450" y="927100"/>
          <p14:tracePt t="32563" x="10426700" y="927100"/>
          <p14:tracePt t="32579" x="10661650" y="927100"/>
          <p14:tracePt t="32596" x="10871200" y="927100"/>
          <p14:tracePt t="32613" x="11010900" y="901700"/>
          <p14:tracePt t="32629" x="11080750" y="882650"/>
          <p14:tracePt t="32646" x="11093450" y="882650"/>
          <p14:tracePt t="32761" x="11099800" y="882650"/>
          <p14:tracePt t="32768" x="11106150" y="882650"/>
          <p14:tracePt t="32779" x="11125200" y="882650"/>
          <p14:tracePt t="32796" x="11169650" y="901700"/>
          <p14:tracePt t="32813" x="11233150" y="927100"/>
          <p14:tracePt t="32829" x="11277600" y="939800"/>
          <p14:tracePt t="32846" x="11290300" y="939800"/>
          <p14:tracePt t="32863" x="11296650" y="939800"/>
          <p14:tracePt t="32922" x="11296650" y="946150"/>
          <p14:tracePt t="32930" x="11296650" y="952500"/>
          <p14:tracePt t="32953" x="11296650" y="958850"/>
          <p14:tracePt t="32962" x="11296650" y="965200"/>
          <p14:tracePt t="32978" x="11296650" y="971550"/>
          <p14:tracePt t="32986" x="11296650" y="984250"/>
          <p14:tracePt t="33002" x="11296650" y="990600"/>
          <p14:tracePt t="33013" x="11290300" y="990600"/>
          <p14:tracePt t="33046" x="11220450" y="1009650"/>
          <p14:tracePt t="33049" x="11188700" y="1009650"/>
          <p14:tracePt t="33064" x="11125200" y="1009650"/>
          <p14:tracePt t="33080" x="11055350" y="1009650"/>
          <p14:tracePt t="33097" x="11004550" y="1009650"/>
          <p14:tracePt t="33113" x="10947400" y="996950"/>
          <p14:tracePt t="33130" x="10934700" y="996950"/>
          <p14:tracePt t="33147" x="10915650" y="984250"/>
          <p14:tracePt t="33163" x="10902950" y="977900"/>
          <p14:tracePt t="33180" x="10890250" y="958850"/>
          <p14:tracePt t="33197" x="10864850" y="920750"/>
          <p14:tracePt t="33213" x="10820400" y="889000"/>
          <p14:tracePt t="33230" x="10788650" y="869950"/>
          <p14:tracePt t="33247" x="10731500" y="838200"/>
          <p14:tracePt t="33263" x="10668000" y="800100"/>
          <p14:tracePt t="33280" x="10642600" y="787400"/>
          <p14:tracePt t="33297" x="10636250" y="749300"/>
          <p14:tracePt t="33313" x="10629900" y="698500"/>
          <p14:tracePt t="33330" x="10629900" y="635000"/>
          <p14:tracePt t="33347" x="10629900" y="571500"/>
          <p14:tracePt t="33363" x="10661650" y="457200"/>
          <p14:tracePt t="33380" x="10693400" y="412750"/>
          <p14:tracePt t="33397" x="10744200" y="387350"/>
          <p14:tracePt t="33413" x="10826750" y="381000"/>
          <p14:tracePt t="33430" x="10934700" y="381000"/>
          <p14:tracePt t="33447" x="11055350" y="406400"/>
          <p14:tracePt t="33452" x="11106150" y="425450"/>
          <p14:tracePt t="33464" x="11201400" y="450850"/>
          <p14:tracePt t="33480" x="11239500" y="482600"/>
          <p14:tracePt t="33497" x="11245850" y="482600"/>
          <p14:tracePt t="33513" x="11239500" y="533400"/>
          <p14:tracePt t="33530" x="11182350" y="603250"/>
          <p14:tracePt t="33547" x="11093450" y="711200"/>
          <p14:tracePt t="33564" x="10972800" y="863600"/>
          <p14:tracePt t="33580" x="10839450" y="1003300"/>
          <p14:tracePt t="33597" x="10642600" y="1092200"/>
          <p14:tracePt t="33613" x="10375900" y="1111250"/>
          <p14:tracePt t="33630" x="10115550" y="1111250"/>
          <p14:tracePt t="33647" x="9950450" y="1111250"/>
          <p14:tracePt t="33665" x="9829800" y="1060450"/>
          <p14:tracePt t="33680" x="9804400" y="1047750"/>
          <p14:tracePt t="33697" x="9791700" y="1035050"/>
          <p14:tracePt t="33714" x="9785350" y="1028700"/>
          <p14:tracePt t="33753" x="9779000" y="1028700"/>
          <p14:tracePt t="33769" x="9759950" y="1028700"/>
          <p14:tracePt t="33785" x="9740900" y="1028700"/>
          <p14:tracePt t="33797" x="9721850" y="1022350"/>
          <p14:tracePt t="33813" x="9677400" y="1022350"/>
          <p14:tracePt t="33830" x="9601200" y="1022350"/>
          <p14:tracePt t="33847" x="9525000" y="1016000"/>
          <p14:tracePt t="33864" x="9417050" y="1003300"/>
          <p14:tracePt t="33880" x="9220200" y="977900"/>
          <p14:tracePt t="33897" x="9112250" y="977900"/>
          <p14:tracePt t="33914" x="9036050" y="977900"/>
          <p14:tracePt t="33931" x="8966200" y="977900"/>
          <p14:tracePt t="33947" x="8864600" y="977900"/>
          <p14:tracePt t="33964" x="8737600" y="977900"/>
          <p14:tracePt t="33972" x="8667750" y="977900"/>
          <p14:tracePt t="33981" x="8578850" y="977900"/>
          <p14:tracePt t="33997" x="8420100" y="977900"/>
          <p14:tracePt t="34014" x="8337550" y="977900"/>
          <p14:tracePt t="34031" x="8274050" y="977900"/>
          <p14:tracePt t="34048" x="8242300" y="977900"/>
          <p14:tracePt t="34121" x="8235950" y="977900"/>
          <p14:tracePt t="34131" x="8223250" y="977900"/>
          <p14:tracePt t="34137" x="8216900" y="977900"/>
          <p14:tracePt t="34147" x="8197850" y="977900"/>
          <p14:tracePt t="34164" x="8153400" y="965200"/>
          <p14:tracePt t="34181" x="8108950" y="958850"/>
          <p14:tracePt t="34197" x="8064500" y="952500"/>
          <p14:tracePt t="34214" x="8051800" y="952500"/>
          <p14:tracePt t="34231" x="8045450" y="952500"/>
          <p14:tracePt t="34276" x="8039100" y="952500"/>
          <p14:tracePt t="34292" x="8045450" y="958850"/>
          <p14:tracePt t="34302" x="8058150" y="958850"/>
          <p14:tracePt t="34309" x="8077200" y="958850"/>
          <p14:tracePt t="34317" x="8108950" y="965200"/>
          <p14:tracePt t="34331" x="8280400" y="996950"/>
          <p14:tracePt t="34347" x="8578850" y="1041400"/>
          <p14:tracePt t="34364" x="8997950" y="1066800"/>
          <p14:tracePt t="34381" x="9410700" y="1066800"/>
          <p14:tracePt t="34397" x="9664700" y="1066800"/>
          <p14:tracePt t="34414" x="9823450" y="1066800"/>
          <p14:tracePt t="34432" x="9912350" y="1066800"/>
          <p14:tracePt t="34448" x="9944100" y="1066800"/>
          <p14:tracePt t="34514" x="9950450" y="1066800"/>
          <p14:tracePt t="34540" x="9963150" y="1073150"/>
          <p14:tracePt t="34549" x="9969500" y="1073150"/>
          <p14:tracePt t="34564" x="9982200" y="1073150"/>
          <p14:tracePt t="34571" x="9988550" y="1079500"/>
          <p14:tracePt t="34581" x="10001250" y="1085850"/>
          <p14:tracePt t="34597" x="10058400" y="1098550"/>
          <p14:tracePt t="34614" x="10147300" y="1111250"/>
          <p14:tracePt t="34631" x="10280650" y="1123950"/>
          <p14:tracePt t="34648" x="10452100" y="1123950"/>
          <p14:tracePt t="34664" x="10509250" y="1117600"/>
          <p14:tracePt t="34681" x="10541000" y="1104900"/>
          <p14:tracePt t="34698" x="10547350" y="1098550"/>
          <p14:tracePt t="34915" x="10547350" y="1092200"/>
          <p14:tracePt t="34923" x="10521950" y="1085850"/>
          <p14:tracePt t="34930" x="10483850" y="1060450"/>
          <p14:tracePt t="34939" x="10452100" y="1047750"/>
          <p14:tracePt t="34956" x="10375900" y="1028700"/>
          <p14:tracePt t="34972" x="10331450" y="1016000"/>
          <p14:tracePt t="34989" x="10293350" y="1003300"/>
          <p14:tracePt t="35006" x="10274300" y="990600"/>
          <p14:tracePt t="35022" x="10255250" y="990600"/>
          <p14:tracePt t="37325" x="10255250" y="984250"/>
          <p14:tracePt t="37340" x="10236200" y="971550"/>
          <p14:tracePt t="37353" x="10229850" y="965200"/>
          <p14:tracePt t="37366" x="10217150" y="958850"/>
          <p14:tracePt t="37383" x="10191750" y="946150"/>
          <p14:tracePt t="37400" x="10172700" y="946150"/>
          <p14:tracePt t="37417" x="10134600" y="946150"/>
          <p14:tracePt t="37435" x="10026650" y="946150"/>
          <p14:tracePt t="37450" x="9969500" y="946150"/>
          <p14:tracePt t="37466" x="9779000" y="946150"/>
          <p14:tracePt t="37476" x="9715500" y="946150"/>
          <p14:tracePt t="37500" x="9493250" y="933450"/>
          <p14:tracePt t="37517" x="9290050" y="920750"/>
          <p14:tracePt t="37533" x="9093200" y="908050"/>
          <p14:tracePt t="37551" x="8870950" y="908050"/>
          <p14:tracePt t="37567" x="8610600" y="908050"/>
          <p14:tracePt t="37583" x="8286750" y="908050"/>
          <p14:tracePt t="37600" x="7677150" y="927100"/>
          <p14:tracePt t="37619" x="6635750" y="1060450"/>
          <p14:tracePt t="37634" x="5969000" y="1149350"/>
          <p14:tracePt t="37650" x="5340350" y="1231900"/>
          <p14:tracePt t="37667" x="4775200" y="1346200"/>
          <p14:tracePt t="37683" x="4318000" y="1409700"/>
          <p14:tracePt t="37700" x="3930650" y="1454150"/>
          <p14:tracePt t="37717" x="3714750" y="1454150"/>
          <p14:tracePt t="37733" x="3543300" y="1454150"/>
          <p14:tracePt t="37750" x="3416300" y="1473200"/>
          <p14:tracePt t="37766" x="3295650" y="1492250"/>
          <p14:tracePt t="37783" x="3238500" y="1498600"/>
          <p14:tracePt t="37800" x="3194050" y="1504950"/>
          <p14:tracePt t="37817" x="3175000" y="1511300"/>
          <p14:tracePt t="37833" x="3136900" y="1524000"/>
          <p14:tracePt t="37850" x="3117850" y="1530350"/>
          <p14:tracePt t="37867" x="3092450" y="1536700"/>
          <p14:tracePt t="37884" x="3054350" y="1536700"/>
          <p14:tracePt t="37900" x="2978150" y="1562100"/>
          <p14:tracePt t="37917" x="2889250" y="1568450"/>
          <p14:tracePt t="37934" x="2736850" y="1593850"/>
          <p14:tracePt t="37950" x="2597150" y="1612900"/>
          <p14:tracePt t="37967" x="2425700" y="1638300"/>
          <p14:tracePt t="37973" x="2362200" y="1644650"/>
          <p14:tracePt t="37984" x="2317750" y="1651000"/>
          <p14:tracePt t="38000" x="2247900" y="1657350"/>
          <p14:tracePt t="38019" x="2197100" y="1663700"/>
          <p14:tracePt t="38054" x="2197100" y="1670050"/>
          <p14:tracePt t="38092" x="2190750" y="1670050"/>
          <p14:tracePt t="38100" x="2178050" y="1670050"/>
          <p14:tracePt t="38108" x="2171700" y="1670050"/>
          <p14:tracePt t="38117" x="2165350" y="1670050"/>
          <p14:tracePt t="38134" x="2127250" y="1670050"/>
          <p14:tracePt t="38150" x="2101850" y="1670050"/>
          <p14:tracePt t="38167" x="2089150" y="1670050"/>
          <p14:tracePt t="38263" x="2076450" y="1670050"/>
          <p14:tracePt t="38366" x="2063750" y="1670050"/>
          <p14:tracePt t="38370" x="2051050" y="1663700"/>
          <p14:tracePt t="38384" x="2038350" y="1663700"/>
          <p14:tracePt t="38400" x="2012950" y="1663700"/>
          <p14:tracePt t="38418" x="2006600" y="1657350"/>
          <p14:tracePt t="38503" x="2019300" y="1657350"/>
          <p14:tracePt t="38511" x="2070100" y="1657350"/>
          <p14:tracePt t="38519" x="2120900" y="1657350"/>
          <p14:tracePt t="38534" x="2324100" y="1657350"/>
          <p14:tracePt t="38551" x="2597150" y="1657350"/>
          <p14:tracePt t="38568" x="2921000" y="1625600"/>
          <p14:tracePt t="38584" x="3181350" y="1587500"/>
          <p14:tracePt t="38601" x="3340100" y="1568450"/>
          <p14:tracePt t="38617" x="3422650" y="1543050"/>
          <p14:tracePt t="38634" x="3435350" y="1543050"/>
          <p14:tracePt t="38695" x="3441700" y="1543050"/>
          <p14:tracePt t="38703" x="3460750" y="1543050"/>
          <p14:tracePt t="38712" x="3486150" y="1543050"/>
          <p14:tracePt t="38718" x="3517900" y="1543050"/>
          <p14:tracePt t="38734" x="3613150" y="1543050"/>
          <p14:tracePt t="38751" x="3740150" y="1543050"/>
          <p14:tracePt t="38767" x="3879850" y="1543050"/>
          <p14:tracePt t="38784" x="3975100" y="1549400"/>
          <p14:tracePt t="38802" x="4019550" y="1549400"/>
          <p14:tracePt t="38817" x="4044950" y="1549400"/>
          <p14:tracePt t="38877" x="4057650" y="1549400"/>
          <p14:tracePt t="38884" x="4064000" y="1549400"/>
          <p14:tracePt t="38892" x="4076700" y="1549400"/>
          <p14:tracePt t="38901" x="4095750" y="1549400"/>
          <p14:tracePt t="38918" x="4152900" y="1549400"/>
          <p14:tracePt t="38934" x="4210050" y="1543050"/>
          <p14:tracePt t="38951" x="4267200" y="1536700"/>
          <p14:tracePt t="38968" x="4305300" y="1530350"/>
          <p14:tracePt t="38976" x="4337050" y="1530350"/>
          <p14:tracePt t="38984" x="4362450" y="1530350"/>
          <p14:tracePt t="39001" x="4425950" y="1530350"/>
          <p14:tracePt t="39018" x="4483100" y="1530350"/>
          <p14:tracePt t="39034" x="4565650" y="1530350"/>
          <p14:tracePt t="39051" x="4610100" y="1530350"/>
          <p14:tracePt t="39068" x="4635500" y="1530350"/>
          <p14:tracePt t="39084" x="4641850" y="1530350"/>
          <p14:tracePt t="39101" x="4660900" y="1530350"/>
          <p14:tracePt t="39141" x="4667250" y="1524000"/>
          <p14:tracePt t="39151" x="4673600" y="1524000"/>
          <p14:tracePt t="39168" x="4699000" y="1524000"/>
          <p14:tracePt t="39185" x="4762500" y="1524000"/>
          <p14:tracePt t="39201" x="4870450" y="1524000"/>
          <p14:tracePt t="39218" x="4997450" y="1524000"/>
          <p14:tracePt t="39234" x="5238750" y="1498600"/>
          <p14:tracePt t="39251" x="5391150" y="1498600"/>
          <p14:tracePt t="39268" x="5518150" y="1498600"/>
          <p14:tracePt t="39285" x="5594350" y="1498600"/>
          <p14:tracePt t="39301" x="5676900" y="1498600"/>
          <p14:tracePt t="39318" x="5765800" y="1498600"/>
          <p14:tracePt t="39335" x="5829300" y="1498600"/>
          <p14:tracePt t="39351" x="5886450" y="1498600"/>
          <p14:tracePt t="39368" x="5924550" y="1498600"/>
          <p14:tracePt t="39385" x="5975350" y="1498600"/>
          <p14:tracePt t="39402" x="6038850" y="1498600"/>
          <p14:tracePt t="39418" x="6108700" y="1498600"/>
          <p14:tracePt t="39435" x="6153150" y="1498600"/>
          <p14:tracePt t="39451" x="6184900" y="1498600"/>
          <p14:tracePt t="39468" x="6229350" y="1498600"/>
          <p14:tracePt t="39476" x="6248400" y="1498600"/>
          <p14:tracePt t="39485" x="6273800" y="1498600"/>
          <p14:tracePt t="39502" x="6369050" y="1498600"/>
          <p14:tracePt t="39518" x="6515100" y="1498600"/>
          <p14:tracePt t="39535" x="6654800" y="1498600"/>
          <p14:tracePt t="39551" x="6800850" y="1498600"/>
          <p14:tracePt t="39568" x="6959600" y="1498600"/>
          <p14:tracePt t="39585" x="7137400" y="1498600"/>
          <p14:tracePt t="39602" x="7315200" y="1498600"/>
          <p14:tracePt t="39618" x="7569200" y="1498600"/>
          <p14:tracePt t="39635" x="7740650" y="1498600"/>
          <p14:tracePt t="39651" x="7918450" y="1498600"/>
          <p14:tracePt t="39668" x="8108950" y="1498600"/>
          <p14:tracePt t="39685" x="8286750" y="1498600"/>
          <p14:tracePt t="39702" x="8445500" y="1498600"/>
          <p14:tracePt t="39718" x="8591550" y="1498600"/>
          <p14:tracePt t="39735" x="8712200" y="1498600"/>
          <p14:tracePt t="39752" x="8775700" y="1498600"/>
          <p14:tracePt t="39768" x="8839200" y="1498600"/>
          <p14:tracePt t="39785" x="8902700" y="1498600"/>
          <p14:tracePt t="39803" x="8953500" y="1498600"/>
          <p14:tracePt t="39818" x="9004300" y="1485900"/>
          <p14:tracePt t="39835" x="9017000" y="1479550"/>
          <p14:tracePt t="40089" x="9010650" y="1479550"/>
          <p14:tracePt t="40096" x="8972550" y="1479550"/>
          <p14:tracePt t="40105" x="8909050" y="1479550"/>
          <p14:tracePt t="40115" x="8820150" y="1479550"/>
          <p14:tracePt t="40131" x="8724900" y="1479550"/>
          <p14:tracePt t="40147" x="8686800" y="1479550"/>
          <p14:tracePt t="40164" x="8674100" y="1479550"/>
          <p14:tracePt t="40180" x="8667750" y="1479550"/>
          <p14:tracePt t="40214" x="8648700" y="1479550"/>
          <p14:tracePt t="40231" x="8642350" y="1479550"/>
          <p14:tracePt t="40247" x="8616950" y="1479550"/>
          <p14:tracePt t="40264" x="8566150" y="1479550"/>
          <p14:tracePt t="40281" x="8521700" y="1479550"/>
          <p14:tracePt t="40297" x="8451850" y="1473200"/>
          <p14:tracePt t="40314" x="8394700" y="1466850"/>
          <p14:tracePt t="40331" x="8350250" y="1454150"/>
          <p14:tracePt t="40347" x="8343900" y="1447800"/>
          <p14:tracePt t="40364" x="8337550" y="1447800"/>
          <p14:tracePt t="40381" x="8324850" y="1441450"/>
          <p14:tracePt t="40397" x="8318500" y="1428750"/>
          <p14:tracePt t="40414" x="8312150" y="1409700"/>
          <p14:tracePt t="40431" x="8299450" y="1390650"/>
          <p14:tracePt t="40447" x="8293100" y="1377950"/>
          <p14:tracePt t="40464" x="8286750" y="1352550"/>
          <p14:tracePt t="40470" x="8280400" y="1327150"/>
          <p14:tracePt t="40481" x="8280400" y="1320800"/>
          <p14:tracePt t="40497" x="8267700" y="1289050"/>
          <p14:tracePt t="40515" x="8267700" y="1238250"/>
          <p14:tracePt t="40531" x="8267700" y="1219200"/>
          <p14:tracePt t="40548" x="8267700" y="1168400"/>
          <p14:tracePt t="40564" x="8280400" y="1149350"/>
          <p14:tracePt t="40581" x="8305800" y="1111250"/>
          <p14:tracePt t="40598" x="8350250" y="1085850"/>
          <p14:tracePt t="40614" x="8401050" y="1060450"/>
          <p14:tracePt t="40631" x="8445500" y="1054100"/>
          <p14:tracePt t="40648" x="8483600" y="1047750"/>
          <p14:tracePt t="40664" x="8534400" y="1047750"/>
          <p14:tracePt t="40681" x="8572500" y="1047750"/>
          <p14:tracePt t="40698" x="8604250" y="1047750"/>
          <p14:tracePt t="40714" x="8636000" y="1085850"/>
          <p14:tracePt t="40731" x="8648700" y="1143000"/>
          <p14:tracePt t="40747" x="8648700" y="1219200"/>
          <p14:tracePt t="40764" x="8642350" y="1289050"/>
          <p14:tracePt t="40781" x="8553450" y="1377950"/>
          <p14:tracePt t="40797" x="8388350" y="1435100"/>
          <p14:tracePt t="40814" x="8089900" y="1473200"/>
          <p14:tracePt t="40831" x="7594600" y="1473200"/>
          <p14:tracePt t="40848" x="7010400" y="1473200"/>
          <p14:tracePt t="40864" x="6496050" y="1473200"/>
          <p14:tracePt t="40881" x="6007100" y="1454150"/>
          <p14:tracePt t="40898" x="5607050" y="1422400"/>
          <p14:tracePt t="40916" x="5130800" y="1371600"/>
          <p14:tracePt t="40931" x="4908550" y="1371600"/>
          <p14:tracePt t="40948" x="4718050" y="1371600"/>
          <p14:tracePt t="40964" x="4559300" y="1371600"/>
          <p14:tracePt t="40981" x="4400550" y="1371600"/>
          <p14:tracePt t="40998" x="4222750" y="1371600"/>
          <p14:tracePt t="41015" x="4006850" y="1371600"/>
          <p14:tracePt t="41031" x="3784600" y="1371600"/>
          <p14:tracePt t="41048" x="3606800" y="1371600"/>
          <p14:tracePt t="41065" x="3448050" y="1371600"/>
          <p14:tracePt t="41081" x="3314700" y="1390650"/>
          <p14:tracePt t="41098" x="3200400" y="1403350"/>
          <p14:tracePt t="41116" x="3111500" y="1422400"/>
          <p14:tracePt t="41131" x="3086100" y="1422400"/>
          <p14:tracePt t="41148" x="3079750" y="1422400"/>
          <p14:tracePt t="41222" x="3073400" y="1422400"/>
          <p14:tracePt t="41229" x="3060700" y="1428750"/>
          <p14:tracePt t="41236" x="3054350" y="1428750"/>
          <p14:tracePt t="41248" x="3048000" y="1435100"/>
          <p14:tracePt t="41265" x="3016250" y="1441450"/>
          <p14:tracePt t="41281" x="2990850" y="1460500"/>
          <p14:tracePt t="41298" x="2946400" y="1485900"/>
          <p14:tracePt t="41315" x="2908300" y="1504950"/>
          <p14:tracePt t="41332" x="2876550" y="1517650"/>
          <p14:tracePt t="41348" x="2870200" y="1524000"/>
          <p14:tracePt t="41365" x="2857500" y="1530350"/>
          <p14:tracePt t="41740" x="2895600" y="1530350"/>
          <p14:tracePt t="41748" x="2978150" y="1530350"/>
          <p14:tracePt t="41755" x="3054350" y="1530350"/>
          <p14:tracePt t="41763" x="3130550" y="1549400"/>
          <p14:tracePt t="41780" x="3251200" y="1587500"/>
          <p14:tracePt t="41796" x="3397250" y="1631950"/>
          <p14:tracePt t="41813" x="3505200" y="1663700"/>
          <p14:tracePt t="41830" x="3587750" y="1695450"/>
          <p14:tracePt t="41846" x="3619500" y="1701800"/>
          <p14:tracePt t="42015" x="3625850" y="1701800"/>
          <p14:tracePt t="42046" x="3625850" y="1720850"/>
          <p14:tracePt t="42054" x="3619500" y="1720850"/>
          <p14:tracePt t="42063" x="3606800" y="1733550"/>
          <p14:tracePt t="42080" x="3575050" y="1765300"/>
          <p14:tracePt t="42097" x="3543300" y="1797050"/>
          <p14:tracePt t="42114" x="3479800" y="1841500"/>
          <p14:tracePt t="42130" x="3390900" y="1905000"/>
          <p14:tracePt t="42148" x="3340100" y="1930400"/>
          <p14:tracePt t="42163" x="3308350" y="1955800"/>
          <p14:tracePt t="42180" x="3282950" y="1968500"/>
          <p14:tracePt t="42197" x="3276600" y="1974850"/>
          <p14:tracePt t="42238" x="3276600" y="1981200"/>
          <p14:tracePt t="42263" x="3270250" y="1987550"/>
          <p14:tracePt t="42278" x="3270250" y="1993900"/>
          <p14:tracePt t="42288" x="3270250" y="2000250"/>
          <p14:tracePt t="42297" x="3270250" y="2006600"/>
          <p14:tracePt t="42314" x="3257550" y="2025650"/>
          <p14:tracePt t="42331" x="3257550" y="2051050"/>
          <p14:tracePt t="42349" x="3257550" y="2108200"/>
          <p14:tracePt t="42364" x="3257550" y="2120900"/>
          <p14:tracePt t="42380" x="3257550" y="2159000"/>
          <p14:tracePt t="42397" x="3257550" y="2171700"/>
          <p14:tracePt t="42414" x="3282950" y="2203450"/>
          <p14:tracePt t="42431" x="3295650" y="2216150"/>
          <p14:tracePt t="42447" x="3302000" y="2222500"/>
          <p14:tracePt t="42464" x="3314700" y="2228850"/>
          <p14:tracePt t="42481" x="3333750" y="2241550"/>
          <p14:tracePt t="42487" x="3346450" y="2247900"/>
          <p14:tracePt t="42497" x="3352800" y="2247900"/>
          <p14:tracePt t="42514" x="3371850" y="2254250"/>
          <p14:tracePt t="42530" x="3378200" y="2254250"/>
          <p14:tracePt t="42547" x="3384550" y="2260600"/>
          <p14:tracePt t="42564" x="3390900" y="2266950"/>
          <p14:tracePt t="42580" x="3403600" y="2292350"/>
          <p14:tracePt t="42597" x="3416300" y="2317750"/>
          <p14:tracePt t="42614" x="3435350" y="2343150"/>
          <p14:tracePt t="42631" x="3448050" y="2374900"/>
          <p14:tracePt t="42647" x="3473450" y="2400300"/>
          <p14:tracePt t="42664" x="3498850" y="2425700"/>
          <p14:tracePt t="42681" x="3517900" y="2444750"/>
          <p14:tracePt t="42697" x="3556000" y="2457450"/>
          <p14:tracePt t="42714" x="3625850" y="2495550"/>
          <p14:tracePt t="42731" x="3708400" y="2527300"/>
          <p14:tracePt t="42747" x="3803650" y="2546350"/>
          <p14:tracePt t="42764" x="3879850" y="2578100"/>
          <p14:tracePt t="42781" x="3905250" y="2584450"/>
          <p14:tracePt t="42797" x="3917950" y="2584450"/>
          <p14:tracePt t="42814" x="3924300" y="2584450"/>
          <p14:tracePt t="42871" x="3930650" y="2584450"/>
          <p14:tracePt t="42877" x="3937000" y="2584450"/>
          <p14:tracePt t="42888" x="3949700" y="2584450"/>
          <p14:tracePt t="42897" x="3962400" y="2584450"/>
          <p14:tracePt t="42914" x="4013200" y="2584450"/>
          <p14:tracePt t="42931" x="4089400" y="2603500"/>
          <p14:tracePt t="42948" x="4273550" y="2628900"/>
          <p14:tracePt t="42965" x="4419600" y="2641600"/>
          <p14:tracePt t="42981" x="4527550" y="2647950"/>
          <p14:tracePt t="42997" x="4584700" y="2647950"/>
          <p14:tracePt t="43015" x="4591050" y="2647950"/>
          <p14:tracePt t="43119" x="4597400" y="2647950"/>
          <p14:tracePt t="43160" x="4597400" y="2641600"/>
          <p14:tracePt t="43186" x="4610100" y="2635250"/>
          <p14:tracePt t="43201" x="4616450" y="2628900"/>
          <p14:tracePt t="43210" x="4616450" y="2622550"/>
          <p14:tracePt t="43217" x="4622800" y="2622550"/>
          <p14:tracePt t="43231" x="4641850" y="2597150"/>
          <p14:tracePt t="43248" x="4641850" y="2584450"/>
          <p14:tracePt t="43265" x="4641850" y="2578100"/>
          <p14:tracePt t="43288" x="4641850" y="2571750"/>
          <p14:tracePt t="43298" x="4648200" y="2559050"/>
          <p14:tracePt t="43608" x="4648200" y="2546350"/>
          <p14:tracePt t="43617" x="4622800" y="2527300"/>
          <p14:tracePt t="43626" x="4584700" y="2508250"/>
          <p14:tracePt t="43637" x="4521200" y="2476500"/>
          <p14:tracePt t="43654" x="4451350" y="2438400"/>
          <p14:tracePt t="43671" x="4413250" y="2413000"/>
          <p14:tracePt t="43687" x="4394200" y="2400300"/>
          <p14:tracePt t="43704" x="4356100" y="2374900"/>
          <p14:tracePt t="43721" x="4337050" y="2355850"/>
          <p14:tracePt t="43737" x="4330700" y="2355850"/>
          <p14:tracePt t="43905" x="4349750" y="2355850"/>
          <p14:tracePt t="43913" x="4368800" y="2362200"/>
          <p14:tracePt t="43921" x="4394200" y="2368550"/>
          <p14:tracePt t="43938" x="4432300" y="2374900"/>
          <p14:tracePt t="43954" x="4457700" y="2387600"/>
          <p14:tracePt t="43971" x="4470400" y="2387600"/>
          <p14:tracePt t="43983" x="4476750" y="2387600"/>
          <p14:tracePt t="44182" x="4483100" y="2387600"/>
          <p14:tracePt t="44194" x="4495800" y="2387600"/>
          <p14:tracePt t="44203" x="4502150" y="2387600"/>
          <p14:tracePt t="44216" x="4527550" y="2387600"/>
          <p14:tracePt t="44225" x="4533900" y="2387600"/>
          <p14:tracePt t="44240" x="4565650" y="2393950"/>
          <p14:tracePt t="44257" x="4603750" y="2393950"/>
          <p14:tracePt t="44273" x="4648200" y="2393950"/>
          <p14:tracePt t="44290" x="4673600" y="2393950"/>
          <p14:tracePt t="44307" x="4686300" y="2393950"/>
          <p14:tracePt t="44353" x="4692650" y="2393950"/>
          <p14:tracePt t="44417" x="4692650" y="2387600"/>
          <p14:tracePt t="44449" x="4686300" y="2387600"/>
          <p14:tracePt t="44490" x="4679950" y="2393950"/>
          <p14:tracePt t="44503" x="4673600" y="2393950"/>
          <p14:tracePt t="44519" x="4667250" y="2393950"/>
          <p14:tracePt t="45520" x="4692650" y="2393950"/>
          <p14:tracePt t="45530" x="4737100" y="2393950"/>
          <p14:tracePt t="45540" x="4800600" y="2393950"/>
          <p14:tracePt t="45557" x="4908550" y="2381250"/>
          <p14:tracePt t="45574" x="5073650" y="2362200"/>
          <p14:tracePt t="45590" x="5162550" y="2343150"/>
          <p14:tracePt t="45607" x="5219700" y="2343150"/>
          <p14:tracePt t="45623" x="5264150" y="2330450"/>
          <p14:tracePt t="45639" x="5289550" y="2330450"/>
          <p14:tracePt t="45656" x="5302250" y="2330450"/>
          <p14:tracePt t="45673" x="5308600" y="2330450"/>
          <p14:tracePt t="45864" x="5314950" y="2330450"/>
          <p14:tracePt t="45872" x="5346700" y="2330450"/>
          <p14:tracePt t="45881" x="5416550" y="2330450"/>
          <p14:tracePt t="45895" x="5759450" y="2235200"/>
          <p14:tracePt t="45912" x="6629400" y="2044700"/>
          <p14:tracePt t="45929" x="7854950" y="1841500"/>
          <p14:tracePt t="45945" x="9137650" y="1670050"/>
          <p14:tracePt t="45962" x="10255250" y="1504950"/>
          <p14:tracePt t="45979" x="11182350" y="1346200"/>
          <p14:tracePt t="45987" x="11537950" y="1301750"/>
          <p14:tracePt t="45995" x="11791950" y="1244600"/>
          <p14:tracePt t="46012" x="12026900" y="1187450"/>
          <p14:tracePt t="46032" x="12090400" y="1168400"/>
          <p14:tracePt t="46045" x="12096750" y="1162050"/>
          <p14:tracePt t="46066" x="12096750" y="1155700"/>
          <p14:tracePt t="46079" x="12077700" y="1136650"/>
          <p14:tracePt t="46095" x="12045950" y="1117600"/>
          <p14:tracePt t="46112" x="12039600" y="1111250"/>
          <p14:tracePt t="46129" x="12033250" y="1111250"/>
          <p14:tracePt t="46280" x="12026900" y="1111250"/>
          <p14:tracePt t="46288" x="12007850" y="1111250"/>
          <p14:tracePt t="46295" x="11957050" y="1104900"/>
          <p14:tracePt t="46312" x="11766550" y="1073150"/>
          <p14:tracePt t="46329" x="11506200" y="1073150"/>
          <p14:tracePt t="46346" x="11283950" y="1073150"/>
          <p14:tracePt t="46362" x="11144250" y="1073150"/>
          <p14:tracePt t="46379" x="11080750" y="1073150"/>
          <p14:tracePt t="46396" x="11068050" y="1060450"/>
          <p14:tracePt t="46413" x="11068050" y="1047750"/>
          <p14:tracePt t="46429" x="11068050" y="1003300"/>
          <p14:tracePt t="46446" x="11068050" y="946150"/>
          <p14:tracePt t="46462" x="11068050" y="895350"/>
          <p14:tracePt t="46479" x="11010900" y="800100"/>
          <p14:tracePt t="46496" x="10947400" y="717550"/>
          <p14:tracePt t="46513" x="10883900" y="635000"/>
          <p14:tracePt t="46529" x="10839450" y="590550"/>
          <p14:tracePt t="46546" x="10814050" y="546100"/>
          <p14:tracePt t="46562" x="10801350" y="520700"/>
          <p14:tracePt t="46579" x="10801350" y="501650"/>
          <p14:tracePt t="46596" x="10807700" y="469900"/>
          <p14:tracePt t="46613" x="10922000" y="444500"/>
          <p14:tracePt t="46631" x="11080750" y="419100"/>
          <p14:tracePt t="46647" x="11296650" y="393700"/>
          <p14:tracePt t="46663" x="11385550" y="381000"/>
          <p14:tracePt t="46680" x="11410950" y="381000"/>
          <p14:tracePt t="46713" x="11417300" y="393700"/>
          <p14:tracePt t="46729" x="11417300" y="457200"/>
          <p14:tracePt t="46746" x="11423650" y="527050"/>
          <p14:tracePt t="46762" x="11449050" y="615950"/>
          <p14:tracePt t="46779" x="11468100" y="666750"/>
          <p14:tracePt t="46796" x="11480800" y="704850"/>
          <p14:tracePt t="46812" x="11480800" y="723900"/>
          <p14:tracePt t="46829" x="11468100" y="755650"/>
          <p14:tracePt t="46846" x="11398250" y="762000"/>
          <p14:tracePt t="46862" x="11271250" y="774700"/>
          <p14:tracePt t="46879" x="11131550" y="774700"/>
          <p14:tracePt t="46896" x="10941050" y="812800"/>
          <p14:tracePt t="46913" x="10769600" y="857250"/>
          <p14:tracePt t="46929" x="10642600" y="933450"/>
          <p14:tracePt t="46946" x="10560050" y="977900"/>
          <p14:tracePt t="46963" x="10534650" y="990600"/>
          <p14:tracePt t="47368" x="10547350" y="990600"/>
          <p14:tracePt t="47496" x="10553700" y="990600"/>
          <p14:tracePt t="48537" x="10547350" y="996950"/>
          <p14:tracePt t="48555" x="10541000" y="1009650"/>
          <p14:tracePt t="48560" x="10534650" y="1022350"/>
          <p14:tracePt t="48570" x="10515600" y="1035050"/>
          <p14:tracePt t="48580" x="10496550" y="1054100"/>
          <p14:tracePt t="48597" x="10420350" y="1104900"/>
          <p14:tracePt t="48614" x="10210800" y="1231900"/>
          <p14:tracePt t="48630" x="9683750" y="1473200"/>
          <p14:tracePt t="48647" x="9245600" y="1695450"/>
          <p14:tracePt t="48664" x="8839200" y="1879600"/>
          <p14:tracePt t="48680" x="8559800" y="1993900"/>
          <p14:tracePt t="48697" x="8350250" y="2076450"/>
          <p14:tracePt t="48714" x="8166100" y="2127250"/>
          <p14:tracePt t="48730" x="7981950" y="2171700"/>
          <p14:tracePt t="48747" x="7797800" y="2241550"/>
          <p14:tracePt t="48764" x="7607300" y="2324100"/>
          <p14:tracePt t="48780" x="7467600" y="2374900"/>
          <p14:tracePt t="48797" x="7353300" y="2413000"/>
          <p14:tracePt t="48814" x="7296150" y="2425700"/>
          <p14:tracePt t="48830" x="7258050" y="2438400"/>
          <p14:tracePt t="48847" x="7239000" y="2444750"/>
          <p14:tracePt t="48864" x="7213600" y="2444750"/>
          <p14:tracePt t="48880" x="7181850" y="2444750"/>
          <p14:tracePt t="48897" x="7080250" y="2451100"/>
          <p14:tracePt t="48914" x="6902450" y="2489200"/>
          <p14:tracePt t="48931" x="6699250" y="2533650"/>
          <p14:tracePt t="48947" x="6496050" y="2584450"/>
          <p14:tracePt t="48964" x="6356350" y="2628900"/>
          <p14:tracePt t="48981" x="6292850" y="2635250"/>
          <p14:tracePt t="48987" x="6286500" y="2635250"/>
          <p14:tracePt t="49002" x="6280150" y="2635250"/>
          <p14:tracePt t="49019" x="6273800" y="2635250"/>
          <p14:tracePt t="49075" x="6267450" y="2628900"/>
          <p14:tracePt t="49107" x="6248400" y="2622550"/>
          <p14:tracePt t="49117" x="6242050" y="2622550"/>
          <p14:tracePt t="49129" x="6197600" y="2616200"/>
          <p14:tracePt t="49147" x="6102350" y="2609850"/>
          <p14:tracePt t="49164" x="5962650" y="2584450"/>
          <p14:tracePt t="49181" x="5829300" y="2565400"/>
          <p14:tracePt t="49198" x="5708650" y="2546350"/>
          <p14:tracePt t="49217" x="5613400" y="2533650"/>
          <p14:tracePt t="49232" x="5467350" y="2514600"/>
          <p14:tracePt t="49248" x="5391150" y="2501900"/>
          <p14:tracePt t="49264" x="5327650" y="2495550"/>
          <p14:tracePt t="49281" x="5276850" y="2476500"/>
          <p14:tracePt t="49298" x="5251450" y="2476500"/>
          <p14:tracePt t="49314" x="5226050" y="2476500"/>
          <p14:tracePt t="49331" x="5187950" y="2463800"/>
          <p14:tracePt t="49348" x="5130800" y="2451100"/>
          <p14:tracePt t="49364" x="5054600" y="2444750"/>
          <p14:tracePt t="49381" x="4997450" y="2444750"/>
          <p14:tracePt t="49399" x="4940300" y="2444750"/>
          <p14:tracePt t="49416" x="4895850" y="2444750"/>
          <p14:tracePt t="49431" x="4857750" y="2444750"/>
          <p14:tracePt t="49448" x="4806950" y="2444750"/>
          <p14:tracePt t="49464" x="4743450" y="2444750"/>
          <p14:tracePt t="49481" x="4692650" y="2444750"/>
          <p14:tracePt t="49498" x="4667250" y="2444750"/>
          <p14:tracePt t="49514" x="4654550" y="2444750"/>
          <p14:tracePt t="49553" x="4648200" y="2444750"/>
          <p14:tracePt t="49571" x="4641850" y="2444750"/>
          <p14:tracePt t="49588" x="4635500" y="2444750"/>
          <p14:tracePt t="49603" x="4622800" y="2444750"/>
          <p14:tracePt t="49615" x="4616450" y="2444750"/>
          <p14:tracePt t="49768" x="4610100" y="2444750"/>
          <p14:tracePt t="49777" x="4591050" y="2444750"/>
          <p14:tracePt t="49788" x="4565650" y="2444750"/>
          <p14:tracePt t="49798" x="4540250" y="2444750"/>
          <p14:tracePt t="49815" x="4406900" y="2400300"/>
          <p14:tracePt t="49831" x="4318000" y="2368550"/>
          <p14:tracePt t="49848" x="4260850" y="2355850"/>
          <p14:tracePt t="49865" x="4210050" y="2336800"/>
          <p14:tracePt t="49881" x="4171950" y="2330450"/>
          <p14:tracePt t="49898" x="4146550" y="2324100"/>
          <p14:tracePt t="49915" x="4140200" y="2317750"/>
          <p14:tracePt t="50067" x="4133850" y="2311400"/>
          <p14:tracePt t="50076" x="4127500" y="2311400"/>
          <p14:tracePt t="50091" x="4121150" y="2311400"/>
          <p14:tracePt t="50102" x="4114800" y="2311400"/>
          <p14:tracePt t="50116" x="4095750" y="2311400"/>
          <p14:tracePt t="50132" x="4076700" y="2311400"/>
          <p14:tracePt t="50149" x="4064000" y="2311400"/>
          <p14:tracePt t="50165" x="4051300" y="2311400"/>
          <p14:tracePt t="50668" x="4057650" y="2311400"/>
          <p14:tracePt t="50676" x="4083050" y="2311400"/>
          <p14:tracePt t="50688" x="4089400" y="2311400"/>
          <p14:tracePt t="50700" x="4152900" y="2311400"/>
          <p14:tracePt t="50716" x="4292600" y="2311400"/>
          <p14:tracePt t="50732" x="4540250" y="2311400"/>
          <p14:tracePt t="50749" x="4953000" y="2311400"/>
          <p14:tracePt t="50766" x="5365750" y="2311400"/>
          <p14:tracePt t="50782" x="5632450" y="2311400"/>
          <p14:tracePt t="50799" x="5803900" y="2305050"/>
          <p14:tracePt t="50816" x="5816600" y="2298700"/>
          <p14:tracePt t="51066" x="5810250" y="2298700"/>
          <p14:tracePt t="51125" x="5803900" y="2298700"/>
          <p14:tracePt t="51540" x="5784850" y="2298700"/>
          <p14:tracePt t="51548" x="5778500" y="2298700"/>
          <p14:tracePt t="51559" x="5753100" y="2298700"/>
          <p14:tracePt t="51565" x="5721350" y="2298700"/>
          <p14:tracePt t="51582" x="5645150" y="2298700"/>
          <p14:tracePt t="51598" x="5549900" y="2298700"/>
          <p14:tracePt t="51615" x="5454650" y="2298700"/>
          <p14:tracePt t="51632" x="5334000" y="2298700"/>
          <p14:tracePt t="51648" x="5162550" y="2298700"/>
          <p14:tracePt t="51665" x="5048250" y="2298700"/>
          <p14:tracePt t="51681" x="4953000" y="2298700"/>
          <p14:tracePt t="51698" x="4832350" y="2298700"/>
          <p14:tracePt t="51715" x="4686300" y="2298700"/>
          <p14:tracePt t="51732" x="4495800" y="2298700"/>
          <p14:tracePt t="51748" x="4286250" y="2298700"/>
          <p14:tracePt t="51765" x="4114800" y="2311400"/>
          <p14:tracePt t="51782" x="4006850" y="2330450"/>
          <p14:tracePt t="51798" x="3968750" y="2330450"/>
          <p14:tracePt t="51815" x="3949700" y="2330450"/>
          <p14:tracePt t="52195" x="3943350" y="2349500"/>
          <p14:tracePt t="52203" x="3987800" y="2393950"/>
          <p14:tracePt t="52211" x="4089400" y="2438400"/>
          <p14:tracePt t="52220" x="4165600" y="2476500"/>
          <p14:tracePt t="52236" x="4286250" y="2520950"/>
          <p14:tracePt t="52253" x="4349750" y="2552700"/>
          <p14:tracePt t="52269" x="4375150" y="2552700"/>
          <p14:tracePt t="52286" x="4375150" y="2559050"/>
          <p14:tracePt t="52373" x="4375150" y="2552700"/>
          <p14:tracePt t="52379" x="4375150" y="2546350"/>
          <p14:tracePt t="52390" x="4375150" y="2540000"/>
          <p14:tracePt t="52403" x="4356100" y="2514600"/>
          <p14:tracePt t="52420" x="4330700" y="2508250"/>
          <p14:tracePt t="52436" x="4318000" y="2489200"/>
          <p14:tracePt t="52549" x="4318000" y="2482850"/>
          <p14:tracePt t="52581" x="4318000" y="2476500"/>
          <p14:tracePt t="52995" x="4324350" y="2470150"/>
          <p14:tracePt t="53019" x="4324350" y="2451100"/>
          <p14:tracePt t="53050" x="4324350" y="2444750"/>
          <p14:tracePt t="53075" x="4324350" y="2432050"/>
          <p14:tracePt t="53123" x="4318000" y="2419350"/>
          <p14:tracePt t="53129" x="4305300" y="2419350"/>
          <p14:tracePt t="53141" x="4298950" y="2419350"/>
          <p14:tracePt t="53152" x="4248150" y="2413000"/>
          <p14:tracePt t="53169" x="4178300" y="2400300"/>
          <p14:tracePt t="53186" x="4083050" y="2393950"/>
          <p14:tracePt t="53203" x="3962400" y="2374900"/>
          <p14:tracePt t="53219" x="3879850" y="2374900"/>
          <p14:tracePt t="53236" x="3860800" y="2374900"/>
          <p14:tracePt t="53413" x="3854450" y="2374900"/>
          <p14:tracePt t="53421" x="3848100" y="2374900"/>
          <p14:tracePt t="53598" x="3841750" y="2374900"/>
          <p14:tracePt t="53637" x="3841750" y="2381250"/>
          <p14:tracePt t="53675" x="3841750" y="2387600"/>
          <p14:tracePt t="53682" x="3841750" y="2400300"/>
          <p14:tracePt t="53691" x="3848100" y="2400300"/>
          <p14:tracePt t="53703" x="3860800" y="2400300"/>
          <p14:tracePt t="53720" x="3892550" y="2400300"/>
          <p14:tracePt t="53736" x="3905250" y="2400300"/>
          <p14:tracePt t="53753" x="3917950" y="2400300"/>
          <p14:tracePt t="53810" x="3924300" y="2400300"/>
          <p14:tracePt t="53818" x="3937000" y="2400300"/>
          <p14:tracePt t="53825" x="3943350" y="2406650"/>
          <p14:tracePt t="53836" x="3956050" y="2413000"/>
          <p14:tracePt t="53853" x="4000500" y="2425700"/>
          <p14:tracePt t="53870" x="4044950" y="2438400"/>
          <p14:tracePt t="53886" x="4102100" y="2438400"/>
          <p14:tracePt t="53903" x="4178300" y="2438400"/>
          <p14:tracePt t="53920" x="4273550" y="2438400"/>
          <p14:tracePt t="53938" x="4381500" y="2438400"/>
          <p14:tracePt t="53953" x="4445000" y="2425700"/>
          <p14:tracePt t="53970" x="4483100" y="2413000"/>
          <p14:tracePt t="54011" x="4483100" y="2406650"/>
          <p14:tracePt t="54094" x="4489450" y="2406650"/>
          <p14:tracePt t="54132" x="4495800" y="2400300"/>
          <p14:tracePt t="54146" x="4495800" y="2393950"/>
          <p14:tracePt t="54164" x="4495800" y="2387600"/>
          <p14:tracePt t="54181" x="4495800" y="2381250"/>
          <p14:tracePt t="54196" x="4495800" y="2374900"/>
          <p14:tracePt t="54213" x="4476750" y="2362200"/>
          <p14:tracePt t="54219" x="4457700" y="2355850"/>
          <p14:tracePt t="54228" x="4445000" y="2355850"/>
          <p14:tracePt t="54237" x="4419600" y="2355850"/>
          <p14:tracePt t="54254" x="4394200" y="2355850"/>
          <p14:tracePt t="54493" x="4387850" y="2355850"/>
          <p14:tracePt t="54503" x="4381500" y="2355850"/>
          <p14:tracePt t="54511" x="4375150" y="2355850"/>
          <p14:tracePt t="54518" x="4368800" y="2355850"/>
          <p14:tracePt t="54534" x="4349750" y="2355850"/>
          <p14:tracePt t="54550" x="4318000" y="2349500"/>
          <p14:tracePt t="54567" x="4254500" y="2330450"/>
          <p14:tracePt t="54584" x="4152900" y="2292350"/>
          <p14:tracePt t="54603" x="4006850" y="2228850"/>
          <p14:tracePt t="54617" x="3886200" y="2171700"/>
          <p14:tracePt t="54634" x="3790950" y="2127250"/>
          <p14:tracePt t="54650" x="3790950" y="2120900"/>
          <p14:tracePt t="54667" x="3790950" y="2108200"/>
          <p14:tracePt t="54684" x="3797300" y="2095500"/>
          <p14:tracePt t="54700" x="3835400" y="2076450"/>
          <p14:tracePt t="54717" x="3898900" y="2032000"/>
          <p14:tracePt t="54734" x="3924300" y="2006600"/>
          <p14:tracePt t="54750" x="3956050" y="1981200"/>
          <p14:tracePt t="54767" x="3968750" y="1968500"/>
          <p14:tracePt t="54784" x="3994150" y="1955800"/>
          <p14:tracePt t="54800" x="4006850" y="1949450"/>
          <p14:tracePt t="54817" x="4044950" y="1917700"/>
          <p14:tracePt t="54834" x="4070350" y="1911350"/>
          <p14:tracePt t="54850" x="4083050" y="1898650"/>
          <p14:tracePt t="54867" x="4095750" y="1898650"/>
          <p14:tracePt t="54884" x="4133850" y="1885950"/>
          <p14:tracePt t="54901" x="4178300" y="1879600"/>
          <p14:tracePt t="54917" x="4260850" y="1866900"/>
          <p14:tracePt t="54934" x="4324350" y="1860550"/>
          <p14:tracePt t="54951" x="4387850" y="1841500"/>
          <p14:tracePt t="54967" x="4432300" y="1841500"/>
          <p14:tracePt t="54984" x="4445000" y="1841500"/>
          <p14:tracePt t="55001" x="4457700" y="1841500"/>
          <p14:tracePt t="55043" x="4464050" y="1841500"/>
          <p14:tracePt t="55052" x="4464050" y="1860550"/>
          <p14:tracePt t="55060" x="4457700" y="1879600"/>
          <p14:tracePt t="55069" x="4451350" y="1905000"/>
          <p14:tracePt t="55084" x="4413250" y="1955800"/>
          <p14:tracePt t="55101" x="4349750" y="2006600"/>
          <p14:tracePt t="55117" x="4254500" y="2063750"/>
          <p14:tracePt t="55134" x="4127500" y="2120900"/>
          <p14:tracePt t="55151" x="4006850" y="2178050"/>
          <p14:tracePt t="55167" x="3892550" y="2228850"/>
          <p14:tracePt t="55184" x="3803650" y="2279650"/>
          <p14:tracePt t="55201" x="3727450" y="2330450"/>
          <p14:tracePt t="55217" x="3714750" y="2336800"/>
          <p14:tracePt t="55234" x="3714750" y="2343150"/>
          <p14:tracePt t="55251" x="3708400" y="2355850"/>
          <p14:tracePt t="55268" x="3708400" y="2362200"/>
          <p14:tracePt t="55284" x="3708400" y="2374900"/>
          <p14:tracePt t="55301" x="3708400" y="2387600"/>
          <p14:tracePt t="55388" x="3708400" y="2400300"/>
          <p14:tracePt t="55397" x="3708400" y="2406650"/>
          <p14:tracePt t="55413" x="3721100" y="2413000"/>
          <p14:tracePt t="55423" x="3721100" y="2419350"/>
          <p14:tracePt t="55435" x="3733800" y="2425700"/>
          <p14:tracePt t="55451" x="3752850" y="2438400"/>
          <p14:tracePt t="55567" x="3733800" y="2438400"/>
          <p14:tracePt t="55574" x="3702050" y="2438400"/>
          <p14:tracePt t="55586" x="3663950" y="2425700"/>
          <p14:tracePt t="55602" x="3613150" y="2393950"/>
          <p14:tracePt t="55619" x="3562350" y="2336800"/>
          <p14:tracePt t="55635" x="3556000" y="2286000"/>
          <p14:tracePt t="55652" x="3556000" y="2235200"/>
          <p14:tracePt t="55668" x="3562350" y="2171700"/>
          <p14:tracePt t="55685" x="3587750" y="2114550"/>
          <p14:tracePt t="55702" x="3613150" y="2076450"/>
          <p14:tracePt t="55718" x="3632200" y="2044700"/>
          <p14:tracePt t="55735" x="3657600" y="2019300"/>
          <p14:tracePt t="55751" x="3683000" y="2006600"/>
          <p14:tracePt t="55768" x="3733800" y="1993900"/>
          <p14:tracePt t="55786" x="3797300" y="1987550"/>
          <p14:tracePt t="55802" x="3905250" y="1968500"/>
          <p14:tracePt t="55818" x="3943350" y="1962150"/>
          <p14:tracePt t="55835" x="3975100" y="1962150"/>
          <p14:tracePt t="55851" x="3987800" y="1962150"/>
          <p14:tracePt t="55868" x="4000500" y="1962150"/>
          <p14:tracePt t="55885" x="4038600" y="2006600"/>
          <p14:tracePt t="55901" x="4108450" y="2082800"/>
          <p14:tracePt t="55918" x="4171950" y="2171700"/>
          <p14:tracePt t="55935" x="4210050" y="2222500"/>
          <p14:tracePt t="55952" x="4222750" y="2260600"/>
          <p14:tracePt t="55968" x="4235450" y="2286000"/>
          <p14:tracePt t="55986" x="4235450" y="2317750"/>
          <p14:tracePt t="56002" x="4235450" y="2343150"/>
          <p14:tracePt t="56018" x="4203700" y="2362200"/>
          <p14:tracePt t="56035" x="4159250" y="2368550"/>
          <p14:tracePt t="56052" x="4095750" y="2368550"/>
          <p14:tracePt t="56068" x="4019550" y="2368550"/>
          <p14:tracePt t="56085" x="3962400" y="2368550"/>
          <p14:tracePt t="56102" x="3924300" y="2374900"/>
          <p14:tracePt t="56118" x="3892550" y="2381250"/>
          <p14:tracePt t="56439" x="3917950" y="2381250"/>
          <p14:tracePt t="56447" x="3968750" y="2381250"/>
          <p14:tracePt t="56456" x="4057650" y="2381250"/>
          <p14:tracePt t="56463" x="4171950" y="2381250"/>
          <p14:tracePt t="56480" x="4451350" y="2381250"/>
          <p14:tracePt t="56497" x="4914900" y="2286000"/>
          <p14:tracePt t="56511" x="5365750" y="2178050"/>
          <p14:tracePt t="56519" x="5537200" y="2120900"/>
          <p14:tracePt t="56530" x="5689600" y="2076450"/>
          <p14:tracePt t="56547" x="5988050" y="2006600"/>
          <p14:tracePt t="56563" x="6127750" y="1987550"/>
          <p14:tracePt t="56580" x="6242050" y="1987550"/>
          <p14:tracePt t="56597" x="6330950" y="1987550"/>
          <p14:tracePt t="56613" x="6407150" y="1987550"/>
          <p14:tracePt t="56630" x="6464300" y="1987550"/>
          <p14:tracePt t="56647" x="6489700" y="2000250"/>
          <p14:tracePt t="56663" x="6502400" y="2006600"/>
          <p14:tracePt t="56680" x="6521450" y="2012950"/>
          <p14:tracePt t="56697" x="6540500" y="2025650"/>
          <p14:tracePt t="56713" x="6584950" y="2038350"/>
          <p14:tracePt t="56730" x="6680200" y="2063750"/>
          <p14:tracePt t="56747" x="6762750" y="2076450"/>
          <p14:tracePt t="56763" x="6851650" y="2089150"/>
          <p14:tracePt t="56780" x="6953250" y="2095500"/>
          <p14:tracePt t="56797" x="7035800" y="2095500"/>
          <p14:tracePt t="56813" x="7143750" y="2095500"/>
          <p14:tracePt t="56830" x="7264400" y="2095500"/>
          <p14:tracePt t="56847" x="7366000" y="2095500"/>
          <p14:tracePt t="56863" x="7442200" y="2095500"/>
          <p14:tracePt t="56880" x="7486650" y="2095500"/>
          <p14:tracePt t="56897" x="7531100" y="2095500"/>
          <p14:tracePt t="56914" x="7581900" y="2101850"/>
          <p14:tracePt t="56930" x="7664450" y="2120900"/>
          <p14:tracePt t="56947" x="7721600" y="2127250"/>
          <p14:tracePt t="56963" x="7778750" y="2139950"/>
          <p14:tracePt t="56980" x="7829550" y="2152650"/>
          <p14:tracePt t="56997" x="7886700" y="2159000"/>
          <p14:tracePt t="57005" x="7893050" y="2159000"/>
          <p14:tracePt t="57013" x="7899400" y="2159000"/>
          <p14:tracePt t="57030" x="7918450" y="2159000"/>
          <p14:tracePt t="57112" x="7918450" y="2165350"/>
          <p14:tracePt t="57142" x="7918450" y="2171700"/>
          <p14:tracePt t="57152" x="7918450" y="2178050"/>
          <p14:tracePt t="57159" x="7918450" y="2184400"/>
          <p14:tracePt t="57164" x="7918450" y="2197100"/>
          <p14:tracePt t="57180" x="7918450" y="2209800"/>
          <p14:tracePt t="57214" x="7924800" y="2235200"/>
          <p14:tracePt t="57230" x="7931150" y="2235200"/>
          <p14:tracePt t="57247" x="7937500" y="2241550"/>
          <p14:tracePt t="57264" x="7937500" y="2247900"/>
          <p14:tracePt t="57281" x="7937500" y="2254250"/>
          <p14:tracePt t="57297" x="7950200" y="2273300"/>
          <p14:tracePt t="57315" x="7975600" y="2292350"/>
          <p14:tracePt t="57331" x="8007350" y="2311400"/>
          <p14:tracePt t="57347" x="8039100" y="2311400"/>
          <p14:tracePt t="57364" x="8089900" y="2311400"/>
          <p14:tracePt t="57381" x="8128000" y="2311400"/>
          <p14:tracePt t="57397" x="8153400" y="2311400"/>
          <p14:tracePt t="57414" x="8178800" y="2305050"/>
          <p14:tracePt t="57431" x="8191500" y="2292350"/>
          <p14:tracePt t="57447" x="8197850" y="2286000"/>
          <p14:tracePt t="57464" x="8204200" y="2279650"/>
          <p14:tracePt t="57615" x="8210550" y="2279650"/>
          <p14:tracePt t="57626" x="8216900" y="2286000"/>
          <p14:tracePt t="57647" x="8216900" y="2298700"/>
          <p14:tracePt t="57673" x="8216900" y="2305050"/>
          <p14:tracePt t="57695" x="8216900" y="2311400"/>
          <p14:tracePt t="57702" x="8197850" y="2311400"/>
          <p14:tracePt t="57715" x="8172450" y="2311400"/>
          <p14:tracePt t="57731" x="8153400" y="2311400"/>
          <p14:tracePt t="57747" x="8147050" y="2298700"/>
          <p14:tracePt t="57764" x="8147050" y="2273300"/>
          <p14:tracePt t="57781" x="8147050" y="2254250"/>
          <p14:tracePt t="57797" x="8147050" y="2228850"/>
          <p14:tracePt t="57814" x="8153400" y="2216150"/>
          <p14:tracePt t="57831" x="8172450" y="2216150"/>
          <p14:tracePt t="57848" x="8178800" y="2203450"/>
          <p14:tracePt t="57864" x="8185150" y="2203450"/>
          <p14:tracePt t="57881" x="8204200" y="2222500"/>
          <p14:tracePt t="57898" x="8204200" y="2260600"/>
          <p14:tracePt t="57915" x="8197850" y="2311400"/>
          <p14:tracePt t="57931" x="8147050" y="2368550"/>
          <p14:tracePt t="57948" x="8115300" y="2393950"/>
          <p14:tracePt t="57964" x="8083550" y="2413000"/>
          <p14:tracePt t="57981" x="8039100" y="2419350"/>
          <p14:tracePt t="57998" x="7975600" y="2425700"/>
          <p14:tracePt t="58014" x="7931150" y="2425700"/>
          <p14:tracePt t="58031" x="7905750" y="2425700"/>
          <p14:tracePt t="58065" x="7848600" y="2413000"/>
          <p14:tracePt t="58081" x="7842250" y="2413000"/>
          <p14:tracePt t="58098" x="7835900" y="2406650"/>
          <p14:tracePt t="58120" x="7829550" y="2406650"/>
          <p14:tracePt t="58135" x="7823200" y="2406650"/>
          <p14:tracePt t="58152" x="7816850" y="2406650"/>
          <p14:tracePt t="58175" x="7804150" y="2406650"/>
          <p14:tracePt t="58181" x="7791450" y="2406650"/>
          <p14:tracePt t="58198" x="7772400" y="2406650"/>
          <p14:tracePt t="58215" x="7753350" y="2406650"/>
          <p14:tracePt t="58231" x="7721600" y="2400300"/>
          <p14:tracePt t="58248" x="7683500" y="2387600"/>
          <p14:tracePt t="58265" x="7620000" y="2368550"/>
          <p14:tracePt t="58281" x="7537450" y="2330450"/>
          <p14:tracePt t="58298" x="7473950" y="2305050"/>
          <p14:tracePt t="58316" x="7442200" y="2279650"/>
          <p14:tracePt t="58331" x="7435850" y="2235200"/>
          <p14:tracePt t="58348" x="7423150" y="2184400"/>
          <p14:tracePt t="58365" x="7423150" y="2120900"/>
          <p14:tracePt t="58382" x="7423150" y="2063750"/>
          <p14:tracePt t="58398" x="7423150" y="2012950"/>
          <p14:tracePt t="58415" x="7423150" y="1974850"/>
          <p14:tracePt t="58432" x="7435850" y="1917700"/>
          <p14:tracePt t="58448" x="7461250" y="1873250"/>
          <p14:tracePt t="58465" x="7493000" y="1835150"/>
          <p14:tracePt t="58481" x="7518400" y="1803400"/>
          <p14:tracePt t="58498" x="7620000" y="1784350"/>
          <p14:tracePt t="58515" x="7715250" y="1778000"/>
          <p14:tracePt t="58531" x="7791450" y="1771650"/>
          <p14:tracePt t="58548" x="7848600" y="1771650"/>
          <p14:tracePt t="58565" x="7880350" y="1771650"/>
          <p14:tracePt t="58605" x="7893050" y="1778000"/>
          <p14:tracePt t="58615" x="7893050" y="1816100"/>
          <p14:tracePt t="58632" x="7905750" y="1905000"/>
          <p14:tracePt t="58648" x="7924800" y="1993900"/>
          <p14:tracePt t="58665" x="7924800" y="2082800"/>
          <p14:tracePt t="58682" x="7924800" y="2146300"/>
          <p14:tracePt t="58700" x="7899400" y="2209800"/>
          <p14:tracePt t="58715" x="7842250" y="2254250"/>
          <p14:tracePt t="58732" x="7734300" y="2324100"/>
          <p14:tracePt t="58748" x="7677150" y="2336800"/>
          <p14:tracePt t="58765" x="7658100" y="2349500"/>
          <p14:tracePt t="58782" x="7651750" y="2349500"/>
          <p14:tracePt t="58860" x="7645400" y="2349500"/>
          <p14:tracePt t="59255" x="7639050" y="2349500"/>
          <p14:tracePt t="59277" x="7626350" y="2349500"/>
          <p14:tracePt t="59285" x="7626350" y="2355850"/>
          <p14:tracePt t="59301" x="7620000" y="2355850"/>
          <p14:tracePt t="59312" x="7607300" y="2355850"/>
          <p14:tracePt t="59329" x="7556500" y="2374900"/>
          <p14:tracePt t="59346" x="7493000" y="2381250"/>
          <p14:tracePt t="59363" x="7366000" y="2425700"/>
          <p14:tracePt t="59380" x="6934200" y="2520950"/>
          <p14:tracePt t="59396" x="6502400" y="2584450"/>
          <p14:tracePt t="59413" x="6032500" y="2705100"/>
          <p14:tracePt t="59429" x="5670550" y="2800350"/>
          <p14:tracePt t="59446" x="5448300" y="2876550"/>
          <p14:tracePt t="59462" x="5372100" y="2895600"/>
          <p14:tracePt t="59479" x="5359400" y="2901950"/>
          <p14:tracePt t="59535" x="5353050" y="2901950"/>
          <p14:tracePt t="59541" x="5346700" y="2908300"/>
          <p14:tracePt t="59560" x="5334000" y="2914650"/>
          <p14:tracePt t="59570" x="5327650" y="2914650"/>
          <p14:tracePt t="59580" x="5321300" y="2914650"/>
          <p14:tracePt t="59596" x="5308600" y="2921000"/>
          <p14:tracePt t="59614" x="5302250" y="2933700"/>
          <p14:tracePt t="59647" x="5295900" y="2933700"/>
          <p14:tracePt t="59663" x="5289550" y="2940050"/>
          <p14:tracePt t="59680" x="5270500" y="2952750"/>
          <p14:tracePt t="59696" x="5257800" y="2965450"/>
          <p14:tracePt t="59713" x="5232400" y="2978150"/>
          <p14:tracePt t="59730" x="5213350" y="2990850"/>
          <p14:tracePt t="59746" x="5168900" y="3022600"/>
          <p14:tracePt t="59763" x="5105400" y="3073400"/>
          <p14:tracePt t="59779" x="4972050" y="3168650"/>
          <p14:tracePt t="59796" x="4883150" y="3232150"/>
          <p14:tracePt t="59813" x="4838700" y="3263900"/>
          <p14:tracePt t="59829" x="4800600" y="3295650"/>
          <p14:tracePt t="59846" x="4794250" y="3302000"/>
          <p14:tracePt t="59880" x="4781550" y="3308350"/>
          <p14:tracePt t="59896" x="4775200" y="3308350"/>
          <p14:tracePt t="59913" x="4768850" y="3321050"/>
          <p14:tracePt t="59930" x="4756150" y="3327400"/>
          <p14:tracePt t="59946" x="4749800" y="3327400"/>
          <p14:tracePt t="59963" x="4730750" y="3333750"/>
          <p14:tracePt t="59980" x="4711700" y="3352800"/>
          <p14:tracePt t="59996" x="4686300" y="3365500"/>
          <p14:tracePt t="60013" x="4654550" y="3378200"/>
          <p14:tracePt t="60030" x="4603750" y="3390900"/>
          <p14:tracePt t="60046" x="4533900" y="3403600"/>
          <p14:tracePt t="60063" x="4476750" y="3409950"/>
          <p14:tracePt t="60080" x="4432300" y="3409950"/>
          <p14:tracePt t="60096" x="4400550" y="3416300"/>
          <p14:tracePt t="60113" x="4387850" y="3416300"/>
          <p14:tracePt t="60151" x="4381500" y="3416300"/>
          <p14:tracePt t="60163" x="4375150" y="3416300"/>
          <p14:tracePt t="60180" x="4362450" y="3416300"/>
          <p14:tracePt t="60197" x="4362450" y="3422650"/>
          <p14:tracePt t="60213" x="4343400" y="3422650"/>
          <p14:tracePt t="60230" x="4343400" y="3429000"/>
          <p14:tracePt t="60294" x="4337050" y="3429000"/>
          <p14:tracePt t="60370" x="4337050" y="3409950"/>
          <p14:tracePt t="60377" x="4337050" y="3397250"/>
          <p14:tracePt t="60386" x="4337050" y="3378200"/>
          <p14:tracePt t="60397" x="4337050" y="3321050"/>
          <p14:tracePt t="60414" x="4337050" y="3282950"/>
          <p14:tracePt t="60430" x="4337050" y="3225800"/>
          <p14:tracePt t="60447" x="4337050" y="3168650"/>
          <p14:tracePt t="60464" x="4337050" y="3092450"/>
          <p14:tracePt t="60480" x="4337050" y="3041650"/>
          <p14:tracePt t="60497" x="4337050" y="2997200"/>
          <p14:tracePt t="60513" x="4337050" y="2978150"/>
          <p14:tracePt t="60518" x="4337050" y="2971800"/>
          <p14:tracePt t="60530" x="4337050" y="2965450"/>
          <p14:tracePt t="60568" x="4337050" y="2959100"/>
          <p14:tracePt t="60575" x="4330700" y="2952750"/>
          <p14:tracePt t="60720" x="4330700" y="2933700"/>
          <p14:tracePt t="60729" x="4330700" y="2927350"/>
          <p14:tracePt t="60737" x="4330700" y="2901950"/>
          <p14:tracePt t="60747" x="4330700" y="2876550"/>
          <p14:tracePt t="60763" x="4330700" y="2851150"/>
          <p14:tracePt t="60780" x="4330700" y="2819400"/>
          <p14:tracePt t="60797" x="4337050" y="2787650"/>
          <p14:tracePt t="60813" x="4343400" y="2768600"/>
          <p14:tracePt t="60830" x="4349750" y="2762250"/>
          <p14:tracePt t="60847" x="4362450" y="2749550"/>
          <p14:tracePt t="60880" x="4368800" y="2743200"/>
          <p14:tracePt t="60897" x="4375150" y="2755900"/>
          <p14:tracePt t="60914" x="4375150" y="2806700"/>
          <p14:tracePt t="60931" x="4375150" y="2863850"/>
          <p14:tracePt t="60949" x="4375150" y="2927350"/>
          <p14:tracePt t="60966" x="4356100" y="3028950"/>
          <p14:tracePt t="60981" x="4330700" y="3092450"/>
          <p14:tracePt t="60997" x="4298950" y="3162300"/>
          <p14:tracePt t="61014" x="4279900" y="3200400"/>
          <p14:tracePt t="61021" x="4254500" y="3232150"/>
          <p14:tracePt t="61031" x="4248150" y="3270250"/>
          <p14:tracePt t="61047" x="4229100" y="3321050"/>
          <p14:tracePt t="61064" x="4222750" y="3359150"/>
          <p14:tracePt t="61081" x="4216400" y="3390900"/>
          <p14:tracePt t="61098" x="4216400" y="3403600"/>
          <p14:tracePt t="61114" x="4216400" y="3409950"/>
          <p14:tracePt t="61153" x="4216400" y="3416300"/>
          <p14:tracePt t="61175" x="4216400" y="3429000"/>
          <p14:tracePt t="61190" x="4210050" y="3435350"/>
          <p14:tracePt t="61206" x="4203700" y="3448050"/>
          <p14:tracePt t="61214" x="4197350" y="3460750"/>
          <p14:tracePt t="61222" x="4191000" y="3460750"/>
          <p14:tracePt t="61239" x="4184650" y="3467100"/>
          <p14:tracePt t="61247" x="4184650" y="3473450"/>
          <p14:tracePt t="61264" x="4171950" y="3473450"/>
          <p14:tracePt t="61281" x="4171950" y="3479800"/>
          <p14:tracePt t="61343" x="4159250" y="3479800"/>
          <p14:tracePt t="61358" x="4152900" y="3479800"/>
          <p14:tracePt t="61383" x="4146550" y="3479800"/>
          <p14:tracePt t="61465" x="4140200" y="3479800"/>
          <p14:tracePt t="61505" x="4146550" y="3479800"/>
          <p14:tracePt t="61513" x="4152900" y="3479800"/>
          <p14:tracePt t="61527" x="4203700" y="3479800"/>
          <p14:tracePt t="61537" x="4241800" y="3479800"/>
          <p14:tracePt t="61549" x="4273550" y="3479800"/>
          <p14:tracePt t="61565" x="4375150" y="3479800"/>
          <p14:tracePt t="61581" x="4451350" y="3467100"/>
          <p14:tracePt t="61598" x="4508500" y="3454400"/>
          <p14:tracePt t="61614" x="4546600" y="3448050"/>
          <p14:tracePt t="61631" x="4578350" y="3448050"/>
          <p14:tracePt t="61648" x="4591050" y="3441700"/>
          <p14:tracePt t="61664" x="4597400" y="3435350"/>
          <p14:tracePt t="61698" x="4597400" y="3429000"/>
          <p14:tracePt t="61743" x="4616450" y="3429000"/>
          <p14:tracePt t="61759" x="4629150" y="3429000"/>
          <p14:tracePt t="61765" x="4654550" y="3422650"/>
          <p14:tracePt t="61773" x="4686300" y="3422650"/>
          <p14:tracePt t="61781" x="4718050" y="3422650"/>
          <p14:tracePt t="61798" x="4813300" y="3422650"/>
          <p14:tracePt t="61815" x="4953000" y="3422650"/>
          <p14:tracePt t="61831" x="5099050" y="3422650"/>
          <p14:tracePt t="61848" x="5226050" y="3422650"/>
          <p14:tracePt t="61864" x="5314950" y="3422650"/>
          <p14:tracePt t="61881" x="5359400" y="3422650"/>
          <p14:tracePt t="61898" x="5397500" y="3422650"/>
          <p14:tracePt t="61915" x="5422900" y="3422650"/>
          <p14:tracePt t="61931" x="5454650" y="3422650"/>
          <p14:tracePt t="61949" x="5505450" y="3422650"/>
          <p14:tracePt t="61965" x="5556250" y="3422650"/>
          <p14:tracePt t="61982" x="5619750" y="3422650"/>
          <p14:tracePt t="61999" x="5695950" y="3422650"/>
          <p14:tracePt t="62015" x="5772150" y="3422650"/>
          <p14:tracePt t="62032" x="5848350" y="3422650"/>
          <p14:tracePt t="62048" x="5899150" y="3422650"/>
          <p14:tracePt t="62065" x="5937250" y="3422650"/>
          <p14:tracePt t="62081" x="5943600" y="3422650"/>
          <p14:tracePt t="62098" x="5949950" y="3422650"/>
          <p14:tracePt t="62188" x="5880100" y="3422650"/>
          <p14:tracePt t="62195" x="5797550" y="3435350"/>
          <p14:tracePt t="62204" x="5683250" y="3441700"/>
          <p14:tracePt t="62215" x="5359400" y="3454400"/>
          <p14:tracePt t="62232" x="4883150" y="3454400"/>
          <p14:tracePt t="62248" x="4451350" y="3454400"/>
          <p14:tracePt t="62265" x="4127500" y="3454400"/>
          <p14:tracePt t="62281" x="3898900" y="3454400"/>
          <p14:tracePt t="62299" x="3771900" y="3454400"/>
          <p14:tracePt t="62315" x="3714750" y="3454400"/>
          <p14:tracePt t="62332" x="3695700" y="3454400"/>
          <p14:tracePt t="62480" x="3689350" y="3454400"/>
          <p14:tracePt t="62523" x="3683000" y="3454400"/>
          <p14:tracePt t="62931" x="3683000" y="3460750"/>
          <p14:tracePt t="62953" x="3676650" y="3467100"/>
          <p14:tracePt t="62962" x="3670300" y="3467100"/>
          <p14:tracePt t="62972" x="3663950" y="3473450"/>
          <p14:tracePt t="62994" x="3651250" y="3473450"/>
          <p14:tracePt t="63006" x="3644900" y="3473450"/>
          <p14:tracePt t="63088" x="3638550" y="3473450"/>
          <p14:tracePt t="63256" x="3651250" y="3473450"/>
          <p14:tracePt t="63264" x="3663950" y="3473450"/>
          <p14:tracePt t="63272" x="3676650" y="3473450"/>
          <p14:tracePt t="63280" x="3702050" y="3473450"/>
          <p14:tracePt t="63297" x="3765550" y="3473450"/>
          <p14:tracePt t="63313" x="3841750" y="3473450"/>
          <p14:tracePt t="63330" x="3924300" y="3473450"/>
          <p14:tracePt t="63347" x="4025900" y="3473450"/>
          <p14:tracePt t="63364" x="4121150" y="3473450"/>
          <p14:tracePt t="63380" x="4229100" y="3473450"/>
          <p14:tracePt t="63398" x="4387850" y="3473450"/>
          <p14:tracePt t="63414" x="4502150" y="3473450"/>
          <p14:tracePt t="63430" x="4591050" y="3473450"/>
          <p14:tracePt t="63447" x="4686300" y="3473450"/>
          <p14:tracePt t="63464" x="4775200" y="3473450"/>
          <p14:tracePt t="63480" x="4870450" y="3473450"/>
          <p14:tracePt t="63497" x="4984750" y="3473450"/>
          <p14:tracePt t="63514" x="5143500" y="3473450"/>
          <p14:tracePt t="63530" x="5334000" y="3473450"/>
          <p14:tracePt t="63537" x="5429250" y="3473450"/>
          <p14:tracePt t="63547" x="5543550" y="3473450"/>
          <p14:tracePt t="63564" x="5765800" y="3473450"/>
          <p14:tracePt t="63581" x="5975350" y="3473450"/>
          <p14:tracePt t="63597" x="6172200" y="3473450"/>
          <p14:tracePt t="63614" x="6521450" y="3473450"/>
          <p14:tracePt t="63630" x="6743700" y="3473450"/>
          <p14:tracePt t="63647" x="6902450" y="3473450"/>
          <p14:tracePt t="63664" x="7029450" y="3473450"/>
          <p14:tracePt t="63680" x="7156450" y="3473450"/>
          <p14:tracePt t="63697" x="7277100" y="3473450"/>
          <p14:tracePt t="63714" x="7423150" y="3473450"/>
          <p14:tracePt t="63730" x="7569200" y="3473450"/>
          <p14:tracePt t="63747" x="7721600" y="3473450"/>
          <p14:tracePt t="63764" x="7823200" y="3473450"/>
          <p14:tracePt t="63780" x="7893050" y="3473450"/>
          <p14:tracePt t="63797" x="7924800" y="3473450"/>
          <p14:tracePt t="63814" x="7988300" y="3486150"/>
          <p14:tracePt t="63830" x="8013700" y="3492500"/>
          <p14:tracePt t="63847" x="8064500" y="3492500"/>
          <p14:tracePt t="63864" x="8089900" y="3498850"/>
          <p14:tracePt t="63880" x="8096250" y="3498850"/>
          <p14:tracePt t="63920" x="8102600" y="3498850"/>
          <p14:tracePt t="63938" x="8121650" y="3498850"/>
          <p14:tracePt t="63947" x="8140700" y="3498850"/>
          <p14:tracePt t="63964" x="8178800" y="3498850"/>
          <p14:tracePt t="63983" x="8242300" y="3498850"/>
          <p14:tracePt t="63997" x="8331200" y="3486150"/>
          <p14:tracePt t="64014" x="8362950" y="3473450"/>
          <p14:tracePt t="64031" x="8375650" y="3460750"/>
          <p14:tracePt t="64167" x="8369300" y="3454400"/>
          <p14:tracePt t="64176" x="8350250" y="3448050"/>
          <p14:tracePt t="64185" x="8312150" y="3448050"/>
          <p14:tracePt t="64197" x="8248650" y="3448050"/>
          <p14:tracePt t="64214" x="8172450" y="3448050"/>
          <p14:tracePt t="64231" x="8096250" y="3448050"/>
          <p14:tracePt t="64248" x="8032750" y="3448050"/>
          <p14:tracePt t="64264" x="7975600" y="3448050"/>
          <p14:tracePt t="64281" x="7950200" y="3448050"/>
          <p14:tracePt t="64298" x="7943850" y="3448050"/>
          <p14:tracePt t="64625" x="7962900" y="3448050"/>
          <p14:tracePt t="64632" x="7981950" y="3448050"/>
          <p14:tracePt t="64641" x="8007350" y="3448050"/>
          <p14:tracePt t="64658" x="8102600" y="3448050"/>
          <p14:tracePt t="64675" x="8274050" y="3473450"/>
          <p14:tracePt t="64692" x="8483600" y="3473450"/>
          <p14:tracePt t="64709" x="8724900" y="3473450"/>
          <p14:tracePt t="64726" x="8896350" y="3473450"/>
          <p14:tracePt t="64742" x="9061450" y="3422650"/>
          <p14:tracePt t="64758" x="9093200" y="3416300"/>
          <p14:tracePt t="64775" x="9099550" y="3416300"/>
          <p14:tracePt t="64897" x="9086850" y="3416300"/>
          <p14:tracePt t="64905" x="9055100" y="3416300"/>
          <p14:tracePt t="64915" x="9017000" y="3416300"/>
          <p14:tracePt t="64927" x="8851900" y="3435350"/>
          <p14:tracePt t="64942" x="8794750" y="3454400"/>
          <p14:tracePt t="64959" x="8401050" y="3505200"/>
          <p14:tracePt t="64975" x="8159750" y="3543300"/>
          <p14:tracePt t="64992" x="7969250" y="3575050"/>
          <p14:tracePt t="65009" x="7848600" y="3587750"/>
          <p14:tracePt t="65025" x="7804150" y="3594100"/>
          <p14:tracePt t="65042" x="7791450" y="3606800"/>
          <p14:tracePt t="65098" x="7772400" y="3606800"/>
          <p14:tracePt t="65107" x="7759700" y="3606800"/>
          <p14:tracePt t="65116" x="7734300" y="3613150"/>
          <p14:tracePt t="65126" x="7715250" y="3613150"/>
          <p14:tracePt t="65143" x="7664450" y="3613150"/>
          <p14:tracePt t="65159" x="7651750" y="3613150"/>
          <p14:tracePt t="65380" x="7639050" y="3613150"/>
          <p14:tracePt t="65387" x="7632700" y="3613150"/>
          <p14:tracePt t="65396" x="7620000" y="3613150"/>
          <p14:tracePt t="65406" x="7594600" y="3600450"/>
          <p14:tracePt t="65421" x="7556500" y="3556000"/>
          <p14:tracePt t="65438" x="7512050" y="3486150"/>
          <p14:tracePt t="65454" x="7493000" y="3422650"/>
          <p14:tracePt t="65471" x="7473950" y="3340100"/>
          <p14:tracePt t="65488" x="7467600" y="3270250"/>
          <p14:tracePt t="65505" x="7467600" y="3238500"/>
          <p14:tracePt t="65521" x="7467600" y="3206750"/>
          <p14:tracePt t="65538" x="7480300" y="3194050"/>
          <p14:tracePt t="65545" x="7480300" y="3187700"/>
          <p14:tracePt t="65555" x="7499350" y="3175000"/>
          <p14:tracePt t="65571" x="7531100" y="3149600"/>
          <p14:tracePt t="65588" x="7581900" y="3124200"/>
          <p14:tracePt t="65605" x="7632700" y="3098800"/>
          <p14:tracePt t="65621" x="7664450" y="3086100"/>
          <p14:tracePt t="65641" x="7702550" y="3079750"/>
          <p14:tracePt t="65655" x="7708900" y="3079750"/>
          <p14:tracePt t="65671" x="7721600" y="3079750"/>
          <p14:tracePt t="65688" x="7734300" y="3079750"/>
          <p14:tracePt t="65705" x="7740650" y="3086100"/>
          <p14:tracePt t="65721" x="7740650" y="3117850"/>
          <p14:tracePt t="65738" x="7740650" y="3149600"/>
          <p14:tracePt t="65755" x="7740650" y="3181350"/>
          <p14:tracePt t="65771" x="7696200" y="3232150"/>
          <p14:tracePt t="65788" x="7645400" y="3276600"/>
          <p14:tracePt t="65805" x="7607300" y="3308350"/>
          <p14:tracePt t="65821" x="7562850" y="3333750"/>
          <p14:tracePt t="65838" x="7518400" y="3340100"/>
          <p14:tracePt t="65855" x="7505700" y="3346450"/>
          <p14:tracePt t="65871" x="7486650" y="3346450"/>
          <p14:tracePt t="65888" x="7480300" y="3346450"/>
          <p14:tracePt t="65905" x="7467600" y="3352800"/>
          <p14:tracePt t="65922" x="7461250" y="3359150"/>
          <p14:tracePt t="65938" x="7448550" y="3359150"/>
          <p14:tracePt t="66193" x="7435850" y="3359150"/>
          <p14:tracePt t="66203" x="7404100" y="3359150"/>
          <p14:tracePt t="66209" x="7359650" y="3352800"/>
          <p14:tracePt t="66216" x="7302500" y="3346450"/>
          <p14:tracePt t="66233" x="7150100" y="3302000"/>
          <p14:tracePt t="66250" x="6940550" y="3251200"/>
          <p14:tracePt t="66266" x="6781800" y="3225800"/>
          <p14:tracePt t="66283" x="6711950" y="3206750"/>
          <p14:tracePt t="66300" x="6680200" y="3206750"/>
          <p14:tracePt t="66317" x="6648450" y="3200400"/>
          <p14:tracePt t="66333" x="6610350" y="3181350"/>
          <p14:tracePt t="66350" x="6521450" y="3136900"/>
          <p14:tracePt t="66367" x="6477000" y="3098800"/>
          <p14:tracePt t="66383" x="6438900" y="3067050"/>
          <p14:tracePt t="66400" x="6394450" y="3009900"/>
          <p14:tracePt t="66417" x="6375400" y="2965450"/>
          <p14:tracePt t="66433" x="6337300" y="2908300"/>
          <p14:tracePt t="66450" x="6292850" y="2832100"/>
          <p14:tracePt t="66467" x="6254750" y="2762250"/>
          <p14:tracePt t="66483" x="6229350" y="2724150"/>
          <p14:tracePt t="66500" x="6191250" y="2692400"/>
          <p14:tracePt t="66517" x="6146800" y="2660650"/>
          <p14:tracePt t="66533" x="6083300" y="2635250"/>
          <p14:tracePt t="66539" x="6051550" y="2616200"/>
          <p14:tracePt t="66550" x="6032500" y="2609850"/>
          <p14:tracePt t="66567" x="5994400" y="2597150"/>
          <p14:tracePt t="66584" x="5994400" y="2590800"/>
          <p14:tracePt t="66626" x="5994400" y="2578100"/>
          <p14:tracePt t="66651" x="5988050" y="2578100"/>
          <p14:tracePt t="66660" x="5981700" y="2571750"/>
          <p14:tracePt t="66683" x="5975350" y="2571750"/>
          <p14:tracePt t="66693" x="5962650" y="2571750"/>
          <p14:tracePt t="66700" x="5956300" y="2571750"/>
          <p14:tracePt t="66717" x="5930900" y="2571750"/>
          <p14:tracePt t="66734" x="5867400" y="2603500"/>
          <p14:tracePt t="66750" x="5765800" y="2743200"/>
          <p14:tracePt t="66767" x="5715000" y="2844800"/>
          <p14:tracePt t="66784" x="5670550" y="2959100"/>
          <p14:tracePt t="66800" x="5651500" y="3009900"/>
          <p14:tracePt t="66817" x="5645150" y="3067050"/>
          <p14:tracePt t="66833" x="5645150" y="3098800"/>
          <p14:tracePt t="66850" x="5645150" y="3149600"/>
          <p14:tracePt t="66867" x="5645150" y="3187700"/>
          <p14:tracePt t="66884" x="5651500" y="3213100"/>
          <p14:tracePt t="66901" x="5657850" y="3232150"/>
          <p14:tracePt t="66917" x="5664200" y="3232150"/>
          <p14:tracePt t="66934" x="5664200" y="3238500"/>
          <p14:tracePt t="67003" x="5664200" y="3251200"/>
          <p14:tracePt t="67012" x="5670550" y="3251200"/>
          <p14:tracePt t="67020" x="5670550" y="3257550"/>
          <p14:tracePt t="67034" x="5695950" y="3270250"/>
          <p14:tracePt t="67043" x="5727700" y="3289300"/>
          <p14:tracePt t="67051" x="5740400" y="3295650"/>
          <p14:tracePt t="67067" x="5810250" y="3321050"/>
          <p14:tracePt t="67084" x="5930900" y="3352800"/>
          <p14:tracePt t="67100" x="6076950" y="3397250"/>
          <p14:tracePt t="67117" x="6223000" y="3409950"/>
          <p14:tracePt t="67135" x="6477000" y="3422650"/>
          <p14:tracePt t="67151" x="6623050" y="3422650"/>
          <p14:tracePt t="67167" x="6743700" y="3422650"/>
          <p14:tracePt t="67184" x="6807200" y="3422650"/>
          <p14:tracePt t="67201" x="6851650" y="3422650"/>
          <p14:tracePt t="67218" x="6889750" y="3422650"/>
          <p14:tracePt t="67234" x="6915150" y="3422650"/>
          <p14:tracePt t="67251" x="6934200" y="3422650"/>
          <p14:tracePt t="67267" x="6953250" y="3422650"/>
          <p14:tracePt t="67284" x="6959600" y="3422650"/>
          <p14:tracePt t="67301" x="6985000" y="3409950"/>
          <p14:tracePt t="67318" x="7035800" y="3409950"/>
          <p14:tracePt t="67334" x="7112000" y="3409950"/>
          <p14:tracePt t="67352" x="7239000" y="3397250"/>
          <p14:tracePt t="67367" x="7321550" y="3390900"/>
          <p14:tracePt t="67384" x="7353300" y="3365500"/>
          <p14:tracePt t="67401" x="7391400" y="3346450"/>
          <p14:tracePt t="67418" x="7397750" y="3340100"/>
          <p14:tracePt t="67434" x="7404100" y="3340100"/>
          <p14:tracePt t="67451" x="7416800" y="3333750"/>
          <p14:tracePt t="67468" x="7423150" y="3333750"/>
          <p14:tracePt t="67485" x="7435850" y="3321050"/>
          <p14:tracePt t="67626" x="7391400" y="3314700"/>
          <p14:tracePt t="67634" x="7327900" y="3289300"/>
          <p14:tracePt t="67643" x="7270750" y="3270250"/>
          <p14:tracePt t="67651" x="7181850" y="3244850"/>
          <p14:tracePt t="67668" x="7010400" y="3194050"/>
          <p14:tracePt t="67684" x="6769100" y="3086100"/>
          <p14:tracePt t="67701" x="6489700" y="2921000"/>
          <p14:tracePt t="67718" x="6280150" y="2749550"/>
          <p14:tracePt t="67735" x="6140450" y="2571750"/>
          <p14:tracePt t="67751" x="6051550" y="2368550"/>
          <p14:tracePt t="67768" x="6026150" y="2298700"/>
          <p14:tracePt t="67784" x="5994400" y="2260600"/>
          <p14:tracePt t="67801" x="5943600" y="2235200"/>
          <p14:tracePt t="67818" x="5899150" y="2235200"/>
          <p14:tracePt t="67834" x="5873750" y="2235200"/>
          <p14:tracePt t="67852" x="5822950" y="2241550"/>
          <p14:tracePt t="67868" x="5797550" y="2247900"/>
          <p14:tracePt t="67884" x="5772150" y="2260600"/>
          <p14:tracePt t="67901" x="5753100" y="2279650"/>
          <p14:tracePt t="67918" x="5727700" y="2286000"/>
          <p14:tracePt t="67935" x="5689600" y="2305050"/>
          <p14:tracePt t="67951" x="5670550" y="2311400"/>
          <p14:tracePt t="67968" x="5613400" y="2324100"/>
          <p14:tracePt t="67985" x="5562600" y="2343150"/>
          <p14:tracePt t="68001" x="5486400" y="2381250"/>
          <p14:tracePt t="68018" x="5441950" y="2432050"/>
          <p14:tracePt t="68035" x="5422900" y="2451100"/>
          <p14:tracePt t="68063" x="5372100" y="2565400"/>
          <p14:tracePt t="68085" x="5353050" y="2628900"/>
          <p14:tracePt t="68102" x="5353050" y="2673350"/>
          <p14:tracePt t="68118" x="5346700" y="2717800"/>
          <p14:tracePt t="68135" x="5346700" y="2743200"/>
          <p14:tracePt t="68152" x="5346700" y="2768600"/>
          <p14:tracePt t="68168" x="5346700" y="2774950"/>
          <p14:tracePt t="68220" x="5346700" y="2781300"/>
          <p14:tracePt t="68245" x="5346700" y="2787650"/>
          <p14:tracePt t="68264" x="5346700" y="2794000"/>
          <p14:tracePt t="68287" x="5346700" y="2806700"/>
          <p14:tracePt t="68298" x="5346700" y="2813050"/>
          <p14:tracePt t="68313" x="5346700" y="2832100"/>
          <p14:tracePt t="68329" x="5346700" y="2851150"/>
          <p14:tracePt t="68338" x="5359400" y="2870200"/>
          <p14:tracePt t="68351" x="5365750" y="2901950"/>
          <p14:tracePt t="68368" x="5378450" y="2940050"/>
          <p14:tracePt t="68385" x="5384800" y="2959100"/>
          <p14:tracePt t="68402" x="5397500" y="3003550"/>
          <p14:tracePt t="68418" x="5410200" y="3022600"/>
          <p14:tracePt t="68435" x="5416550" y="3041650"/>
          <p14:tracePt t="68452" x="5416550" y="3054350"/>
          <p14:tracePt t="68469" x="5422900" y="3054350"/>
          <p14:tracePt t="68485" x="5435600" y="3073400"/>
          <p14:tracePt t="68518" x="5441950" y="3079750"/>
          <p14:tracePt t="68535" x="5448300" y="3086100"/>
          <p14:tracePt t="68552" x="5461000" y="3092450"/>
          <p14:tracePt t="68568" x="5499100" y="3111500"/>
          <p14:tracePt t="68585" x="5556250" y="3130550"/>
          <p14:tracePt t="68602" x="5581650" y="3149600"/>
          <p14:tracePt t="68618" x="5613400" y="3155950"/>
          <p14:tracePt t="68635" x="5638800" y="3162300"/>
          <p14:tracePt t="68652" x="5695950" y="3175000"/>
          <p14:tracePt t="68668" x="5765800" y="3200400"/>
          <p14:tracePt t="68685" x="5848350" y="3213100"/>
          <p14:tracePt t="68702" x="5930900" y="3219450"/>
          <p14:tracePt t="68719" x="6026150" y="3244850"/>
          <p14:tracePt t="68736" x="6165850" y="3257550"/>
          <p14:tracePt t="68752" x="6254750" y="3276600"/>
          <p14:tracePt t="68768" x="6362700" y="3289300"/>
          <p14:tracePt t="68785" x="6502400" y="3314700"/>
          <p14:tracePt t="68802" x="6661150" y="3333750"/>
          <p14:tracePt t="68819" x="6832600" y="3359150"/>
          <p14:tracePt t="68835" x="6985000" y="3359150"/>
          <p14:tracePt t="68852" x="7118350" y="3359150"/>
          <p14:tracePt t="68869" x="7226300" y="3359150"/>
          <p14:tracePt t="68885" x="7315200" y="3340100"/>
          <p14:tracePt t="68902" x="7410450" y="3314700"/>
          <p14:tracePt t="68921" x="7486650" y="3308350"/>
          <p14:tracePt t="68937" x="7575550" y="3289300"/>
          <p14:tracePt t="68952" x="7613650" y="3276600"/>
          <p14:tracePt t="68969" x="7645400" y="3257550"/>
          <p14:tracePt t="68986" x="7670800" y="3251200"/>
          <p14:tracePt t="69002" x="7683500" y="3244850"/>
          <p14:tracePt t="69019" x="7708900" y="3232150"/>
          <p14:tracePt t="69035" x="7721600" y="3232150"/>
          <p14:tracePt t="69043" x="7727950" y="3232150"/>
          <p14:tracePt t="69052" x="7734300" y="3232150"/>
          <p14:tracePt t="69069" x="7747000" y="3232150"/>
          <p14:tracePt t="69086" x="7759700" y="3232150"/>
          <p14:tracePt t="69102" x="7766050" y="3232150"/>
          <p14:tracePt t="69778" x="7753350" y="3232150"/>
          <p14:tracePt t="69786" x="7747000" y="3232150"/>
          <p14:tracePt t="69793" x="7740650" y="3238500"/>
          <p14:tracePt t="69801" x="7734300" y="3238500"/>
          <p14:tracePt t="69818" x="7727950" y="3238500"/>
          <p14:tracePt t="69841" x="7721600" y="3238500"/>
          <p14:tracePt t="69882" x="7702550" y="3244850"/>
          <p14:tracePt t="69890" x="7689850" y="3251200"/>
          <p14:tracePt t="69898" x="7645400" y="3263900"/>
          <p14:tracePt t="69909" x="7581900" y="3276600"/>
          <p14:tracePt t="69918" x="7448550" y="3276600"/>
          <p14:tracePt t="69935" x="7016750" y="3276600"/>
          <p14:tracePt t="69952" x="6477000" y="3276600"/>
          <p14:tracePt t="69968" x="6267450" y="3295650"/>
          <p14:tracePt t="70166" x="6267450" y="3270250"/>
          <p14:tracePt t="70172" x="6267450" y="3263900"/>
          <p14:tracePt t="70191" x="6267450" y="3251200"/>
          <p14:tracePt t="70208" x="6267450" y="3244850"/>
          <p14:tracePt t="70225" x="6216650" y="3219450"/>
          <p14:tracePt t="70240" x="6134100" y="3200400"/>
          <p14:tracePt t="70257" x="6032500" y="3168650"/>
          <p14:tracePt t="70274" x="5918200" y="3130550"/>
          <p14:tracePt t="70291" x="5784850" y="3060700"/>
          <p14:tracePt t="70307" x="5607050" y="2965450"/>
          <p14:tracePt t="70324" x="5429250" y="2857500"/>
          <p14:tracePt t="70341" x="5302250" y="2749550"/>
          <p14:tracePt t="70357" x="5257800" y="2679700"/>
          <p14:tracePt t="70374" x="5257800" y="2647950"/>
          <p14:tracePt t="70391" x="5257800" y="2635250"/>
          <p14:tracePt t="70408" x="5257800" y="2616200"/>
          <p14:tracePt t="70424" x="5270500" y="2603500"/>
          <p14:tracePt t="70441" x="5276850" y="2603500"/>
          <p14:tracePt t="70474" x="5283200" y="2597150"/>
          <p14:tracePt t="70491" x="5295900" y="2590800"/>
          <p14:tracePt t="70508" x="5308600" y="2584450"/>
          <p14:tracePt t="70524" x="5314950" y="2546350"/>
          <p14:tracePt t="70541" x="5334000" y="2508250"/>
          <p14:tracePt t="70549" x="5334000" y="2489200"/>
          <p14:tracePt t="70557" x="5334000" y="2463800"/>
          <p14:tracePt t="70574" x="5334000" y="2406650"/>
          <p14:tracePt t="70591" x="5289550" y="2355850"/>
          <p14:tracePt t="70607" x="5187950" y="2279650"/>
          <p14:tracePt t="70626" x="5003800" y="2190750"/>
          <p14:tracePt t="70641" x="4940300" y="2165350"/>
          <p14:tracePt t="70658" x="4800600" y="2120900"/>
          <p14:tracePt t="70674" x="4711700" y="2114550"/>
          <p14:tracePt t="70691" x="4648200" y="2114550"/>
          <p14:tracePt t="70707" x="4578350" y="2133600"/>
          <p14:tracePt t="70724" x="4508500" y="2178050"/>
          <p14:tracePt t="70741" x="4464050" y="2222500"/>
          <p14:tracePt t="70757" x="4413250" y="2279650"/>
          <p14:tracePt t="70774" x="4356100" y="2349500"/>
          <p14:tracePt t="70791" x="4318000" y="2419350"/>
          <p14:tracePt t="70807" x="4286250" y="2533650"/>
          <p14:tracePt t="70824" x="4279900" y="2692400"/>
          <p14:tracePt t="70841" x="4279900" y="2781300"/>
          <p14:tracePt t="70858" x="4286250" y="2819400"/>
          <p14:tracePt t="70874" x="4318000" y="2863850"/>
          <p14:tracePt t="70891" x="4349750" y="2889250"/>
          <p14:tracePt t="70908" x="4394200" y="2908300"/>
          <p14:tracePt t="70925" x="4445000" y="2921000"/>
          <p14:tracePt t="70941" x="4514850" y="2940050"/>
          <p14:tracePt t="70958" x="4572000" y="2952750"/>
          <p14:tracePt t="70975" x="4699000" y="2990850"/>
          <p14:tracePt t="70991" x="4826000" y="3003550"/>
          <p14:tracePt t="71008" x="4997450" y="3028950"/>
          <p14:tracePt t="71025" x="5251450" y="3067050"/>
          <p14:tracePt t="71041" x="5480050" y="3092450"/>
          <p14:tracePt t="71058" x="5695950" y="3092450"/>
          <p14:tracePt t="71074" x="5911850" y="3111500"/>
          <p14:tracePt t="71091" x="6108700" y="3111500"/>
          <p14:tracePt t="71108" x="6248400" y="3111500"/>
          <p14:tracePt t="71124" x="6362700" y="3117850"/>
          <p14:tracePt t="71141" x="6483350" y="3130550"/>
          <p14:tracePt t="71158" x="6635750" y="3155950"/>
          <p14:tracePt t="71175" x="6788150" y="3175000"/>
          <p14:tracePt t="71191" x="6946900" y="3200400"/>
          <p14:tracePt t="71208" x="7118350" y="3219450"/>
          <p14:tracePt t="71225" x="7289800" y="3251200"/>
          <p14:tracePt t="71241" x="7524750" y="3282950"/>
          <p14:tracePt t="71258" x="7677150" y="3302000"/>
          <p14:tracePt t="71275" x="7829550" y="3327400"/>
          <p14:tracePt t="71291" x="7956550" y="3346450"/>
          <p14:tracePt t="71308" x="8064500" y="3346450"/>
          <p14:tracePt t="71325" x="8147050" y="3346450"/>
          <p14:tracePt t="71341" x="8235950" y="3346450"/>
          <p14:tracePt t="71358" x="8312150" y="3346450"/>
          <p14:tracePt t="71375" x="8407400" y="3346450"/>
          <p14:tracePt t="71391" x="8566150" y="3371850"/>
          <p14:tracePt t="71408" x="8756650" y="3384550"/>
          <p14:tracePt t="71425" x="9086850" y="3384550"/>
          <p14:tracePt t="71442" x="9321800" y="3384550"/>
          <p14:tracePt t="71458" x="9499600" y="3321050"/>
          <p14:tracePt t="71475" x="9626600" y="3263900"/>
          <p14:tracePt t="71492" x="9728200" y="3219450"/>
          <p14:tracePt t="71508" x="9804400" y="3155950"/>
          <p14:tracePt t="71525" x="9855200" y="3092450"/>
          <p14:tracePt t="71542" x="9931400" y="2984500"/>
          <p14:tracePt t="71550" x="9944100" y="2927350"/>
          <p14:tracePt t="71558" x="9975850" y="2870200"/>
          <p14:tracePt t="71575" x="10020300" y="2762250"/>
          <p14:tracePt t="71592" x="10058400" y="2679700"/>
          <p14:tracePt t="71609" x="10083800" y="2597150"/>
          <p14:tracePt t="71625" x="10102850" y="2501900"/>
          <p14:tracePt t="71642" x="10121900" y="2432050"/>
          <p14:tracePt t="71659" x="10128250" y="2374900"/>
          <p14:tracePt t="71675" x="10128250" y="2330450"/>
          <p14:tracePt t="71692" x="10128250" y="2273300"/>
          <p14:tracePt t="71708" x="10077450" y="2197100"/>
          <p14:tracePt t="71725" x="9988550" y="2133600"/>
          <p14:tracePt t="71742" x="9918700" y="2089150"/>
          <p14:tracePt t="71758" x="9810750" y="2051050"/>
          <p14:tracePt t="71775" x="9683750" y="2012950"/>
          <p14:tracePt t="71792" x="9582150" y="2000250"/>
          <p14:tracePt t="71808" x="9398000" y="1974850"/>
          <p14:tracePt t="71825" x="9251950" y="1968500"/>
          <p14:tracePt t="71842" x="9061450" y="1943100"/>
          <p14:tracePt t="71858" x="8782050" y="1911350"/>
          <p14:tracePt t="71875" x="8502650" y="1911350"/>
          <p14:tracePt t="71892" x="8242300" y="1911350"/>
          <p14:tracePt t="71909" x="7956550" y="1911350"/>
          <p14:tracePt t="71925" x="7696200" y="1911350"/>
          <p14:tracePt t="71942" x="7435850" y="1911350"/>
          <p14:tracePt t="71959" x="7131050" y="1911350"/>
          <p14:tracePt t="71975" x="6781800" y="1911350"/>
          <p14:tracePt t="71992" x="6521450" y="1911350"/>
          <p14:tracePt t="72010" x="6216650" y="1911350"/>
          <p14:tracePt t="72025" x="6121400" y="1930400"/>
          <p14:tracePt t="72042" x="5880100" y="2000250"/>
          <p14:tracePt t="72059" x="5715000" y="2044700"/>
          <p14:tracePt t="72076" x="5518150" y="2070100"/>
          <p14:tracePt t="72092" x="5334000" y="2101850"/>
          <p14:tracePt t="72109" x="5168900" y="2152650"/>
          <p14:tracePt t="72125" x="5029200" y="2197100"/>
          <p14:tracePt t="72142" x="4914900" y="2247900"/>
          <p14:tracePt t="72159" x="4838700" y="2286000"/>
          <p14:tracePt t="72175" x="4768850" y="2330450"/>
          <p14:tracePt t="72192" x="4673600" y="2393950"/>
          <p14:tracePt t="72210" x="4451350" y="2482850"/>
          <p14:tracePt t="72225" x="4324350" y="2559050"/>
          <p14:tracePt t="72242" x="4229100" y="2616200"/>
          <p14:tracePt t="72259" x="4191000" y="2647950"/>
          <p14:tracePt t="72275" x="4178300" y="2654300"/>
          <p14:tracePt t="72292" x="4171950" y="2654300"/>
          <p14:tracePt t="72339" x="4171950" y="2660650"/>
          <p14:tracePt t="72364" x="4171950" y="2679700"/>
          <p14:tracePt t="72382" x="4171950" y="2686050"/>
          <p14:tracePt t="72388" x="4171950" y="2692400"/>
          <p14:tracePt t="72399" x="4184650" y="2711450"/>
          <p14:tracePt t="72410" x="4203700" y="2736850"/>
          <p14:tracePt t="72427" x="4241800" y="2749550"/>
          <p14:tracePt t="72442" x="4260850" y="2768600"/>
          <p14:tracePt t="72459" x="4286250" y="2800350"/>
          <p14:tracePt t="72476" x="4330700" y="2844800"/>
          <p14:tracePt t="72492" x="4375150" y="2889250"/>
          <p14:tracePt t="72509" x="4406900" y="2927350"/>
          <p14:tracePt t="72526" x="4413250" y="2940050"/>
          <p14:tracePt t="72542" x="4425950" y="2952750"/>
          <p14:tracePt t="72717" x="4425950" y="2946400"/>
          <p14:tracePt t="72741" x="4419600" y="2946400"/>
          <p14:tracePt t="72787" x="4419600" y="2933700"/>
          <p14:tracePt t="73843" x="4394200" y="2908300"/>
          <p14:tracePt t="73852" x="4330700" y="2870200"/>
          <p14:tracePt t="73859" x="4248150" y="2838450"/>
          <p14:tracePt t="73868" x="4152900" y="2794000"/>
          <p14:tracePt t="73884" x="3968750" y="2724150"/>
          <p14:tracePt t="73900" x="3784600" y="2673350"/>
          <p14:tracePt t="73917" x="3575050" y="2616200"/>
          <p14:tracePt t="73934" x="3416300" y="2571750"/>
          <p14:tracePt t="73950" x="3289300" y="2533650"/>
          <p14:tracePt t="73967" x="3232150" y="2514600"/>
          <p14:tracePt t="73984" x="3187700" y="2501900"/>
          <p14:tracePt t="74001" x="3136900" y="2482850"/>
          <p14:tracePt t="74021" x="3041650" y="2463800"/>
          <p14:tracePt t="74038" x="2825750" y="2457450"/>
          <p14:tracePt t="74046" x="2762250" y="2457450"/>
          <p14:tracePt t="74056" x="2711450" y="2457450"/>
          <p14:tracePt t="74068" x="2635250" y="2457450"/>
          <p14:tracePt t="74084" x="2603500" y="2482850"/>
          <p14:tracePt t="74101" x="2584450" y="2482850"/>
          <p14:tracePt t="74117" x="2578100" y="2495550"/>
          <p14:tracePt t="74134" x="2578100" y="2501900"/>
          <p14:tracePt t="74151" x="2578100" y="2533650"/>
          <p14:tracePt t="74167" x="2578100" y="2590800"/>
          <p14:tracePt t="74184" x="2578100" y="2647950"/>
          <p14:tracePt t="74201" x="2578100" y="2686050"/>
          <p14:tracePt t="74218" x="2597150" y="2730500"/>
          <p14:tracePt t="74234" x="2609850" y="2749550"/>
          <p14:tracePt t="74251" x="2609850" y="2755900"/>
          <p14:tracePt t="74284" x="2609850" y="2768600"/>
          <p14:tracePt t="74301" x="2609850" y="2787650"/>
          <p14:tracePt t="74317" x="2609850" y="2819400"/>
          <p14:tracePt t="74334" x="2609850" y="2844800"/>
          <p14:tracePt t="74351" x="2609850" y="2876550"/>
          <p14:tracePt t="74384" x="2609850" y="2895600"/>
          <p14:tracePt t="74430" x="2603500" y="2895600"/>
          <p14:tracePt t="74441" x="2603500" y="2901950"/>
          <p14:tracePt t="74456" x="2603500" y="2914650"/>
          <p14:tracePt t="74527" x="2603500" y="2921000"/>
          <p14:tracePt t="74546" x="2609850" y="2921000"/>
          <p14:tracePt t="74573" x="2616200" y="2921000"/>
          <p14:tracePt t="74581" x="2622550" y="2927350"/>
          <p14:tracePt t="75095" x="2628900" y="2927350"/>
          <p14:tracePt t="75152" x="2635250" y="2927350"/>
          <p14:tracePt t="75160" x="2635250" y="2914650"/>
          <p14:tracePt t="75170" x="2641600" y="2895600"/>
          <p14:tracePt t="75188" x="2654300" y="2857500"/>
          <p14:tracePt t="75203" x="2667000" y="2851150"/>
          <p14:tracePt t="75219" x="2692400" y="2832100"/>
          <p14:tracePt t="75253" x="2692400" y="2825750"/>
          <p14:tracePt t="75344" x="2698750" y="2825750"/>
          <p14:tracePt t="75377" x="2705100" y="2825750"/>
          <p14:tracePt t="75487" x="2698750" y="2825750"/>
          <p14:tracePt t="75527" x="2692400" y="2825750"/>
          <p14:tracePt t="75551" x="2686050" y="2825750"/>
          <p14:tracePt t="75568" x="2679700" y="2825750"/>
          <p14:tracePt t="75592" x="2673350" y="2825750"/>
          <p14:tracePt t="75609" x="2667000" y="2825750"/>
          <p14:tracePt t="75625" x="2654300" y="2825750"/>
          <p14:tracePt t="75639" x="2647950" y="2825750"/>
          <p14:tracePt t="75648" x="2641600" y="2832100"/>
          <p14:tracePt t="75672" x="2628900" y="2832100"/>
          <p14:tracePt t="75680" x="2622550" y="2832100"/>
          <p14:tracePt t="75688" x="2616200" y="2832100"/>
          <p14:tracePt t="75703" x="2590800" y="2838450"/>
          <p14:tracePt t="75720" x="2540000" y="2838450"/>
          <p14:tracePt t="75737" x="2463800" y="2844800"/>
          <p14:tracePt t="75753" x="2387600" y="2844800"/>
          <p14:tracePt t="75770" x="2330450" y="2844800"/>
          <p14:tracePt t="75786" x="2305050" y="2844800"/>
          <p14:tracePt t="75803" x="2286000" y="2844800"/>
          <p14:tracePt t="75837" x="2279650" y="2844800"/>
          <p14:tracePt t="75853" x="2260600" y="2844800"/>
          <p14:tracePt t="75870" x="2228850" y="2844800"/>
          <p14:tracePt t="75887" x="2184400" y="2844800"/>
          <p14:tracePt t="75903" x="2133600" y="2844800"/>
          <p14:tracePt t="75920" x="2082800" y="2844800"/>
          <p14:tracePt t="75937" x="2012950" y="2844800"/>
          <p14:tracePt t="75953" x="1949450" y="2844800"/>
          <p14:tracePt t="75972" x="1892300" y="2844800"/>
          <p14:tracePt t="75987" x="1885950" y="2851150"/>
          <p14:tracePt t="76239" x="1879600" y="2857500"/>
          <p14:tracePt t="76248" x="1873250" y="2857500"/>
          <p14:tracePt t="76263" x="1866900" y="2857500"/>
          <p14:tracePt t="76305" x="1860550" y="2857500"/>
          <p14:tracePt t="76322" x="1854200" y="2857500"/>
          <p14:tracePt t="76342" x="1847850" y="2857500"/>
          <p14:tracePt t="76357" x="1841500" y="2857500"/>
          <p14:tracePt t="76462" x="1873250" y="2857500"/>
          <p14:tracePt t="76470" x="1943100" y="2851150"/>
          <p14:tracePt t="76480" x="2051050" y="2825750"/>
          <p14:tracePt t="76497" x="2406650" y="2724150"/>
          <p14:tracePt t="76514" x="3060700" y="2501900"/>
          <p14:tracePt t="76534" x="4146550" y="2133600"/>
          <p14:tracePt t="76542" x="4533900" y="2012950"/>
          <p14:tracePt t="76551" x="4876800" y="1924050"/>
          <p14:tracePt t="76564" x="5556250" y="1771650"/>
          <p14:tracePt t="76581" x="6032500" y="1708150"/>
          <p14:tracePt t="76597" x="6330950" y="1631950"/>
          <p14:tracePt t="76614" x="6502400" y="1562100"/>
          <p14:tracePt t="76631" x="6597650" y="1536700"/>
          <p14:tracePt t="76647" x="6597650" y="1530350"/>
          <p14:tracePt t="76664" x="6604000" y="1524000"/>
          <p14:tracePt t="76681" x="6610350" y="1517650"/>
          <p14:tracePt t="76697" x="6604000" y="1511300"/>
          <p14:tracePt t="76822" x="6584950" y="1511300"/>
          <p14:tracePt t="76837" x="6578600" y="1511300"/>
          <p14:tracePt t="76844" x="6559550" y="1511300"/>
          <p14:tracePt t="76853" x="6553200" y="1511300"/>
          <p14:tracePt t="76864" x="6534150" y="1511300"/>
          <p14:tracePt t="76881" x="6457950" y="1498600"/>
          <p14:tracePt t="76898" x="6343650" y="1498600"/>
          <p14:tracePt t="76916" x="6223000" y="1498600"/>
          <p14:tracePt t="76933" x="6134100" y="1498600"/>
          <p14:tracePt t="76948" x="6115050" y="1498600"/>
          <p14:tracePt t="76990" x="6115050" y="1504950"/>
          <p14:tracePt t="76998" x="6115050" y="1517650"/>
          <p14:tracePt t="77015" x="6178550" y="1543050"/>
          <p14:tracePt t="77031" x="6330950" y="1568450"/>
          <p14:tracePt t="77048" x="6534150" y="1568450"/>
          <p14:tracePt t="77053" x="6648450" y="1568450"/>
          <p14:tracePt t="77064" x="6762750" y="1568450"/>
          <p14:tracePt t="77081" x="7023100" y="1568450"/>
          <p14:tracePt t="77098" x="7283450" y="1568450"/>
          <p14:tracePt t="77115" x="7588250" y="1568450"/>
          <p14:tracePt t="77132" x="7950200" y="1568450"/>
          <p14:tracePt t="77148" x="8134350" y="1568450"/>
          <p14:tracePt t="77165" x="8286750" y="1568450"/>
          <p14:tracePt t="77181" x="8362950" y="1568450"/>
          <p14:tracePt t="77198" x="8382000" y="1568450"/>
          <p14:tracePt t="77345" x="8388350" y="1568450"/>
          <p14:tracePt t="77386" x="8388350" y="1574800"/>
          <p14:tracePt t="77582" x="8401050" y="1574800"/>
          <p14:tracePt t="77591" x="8407400" y="1574800"/>
          <p14:tracePt t="77597" x="8413750" y="1568450"/>
          <p14:tracePt t="77608" x="8426450" y="1568450"/>
          <p14:tracePt t="77621" x="8489950" y="1562100"/>
          <p14:tracePt t="77637" x="8591550" y="1549400"/>
          <p14:tracePt t="77654" x="8712200" y="1530350"/>
          <p14:tracePt t="77670" x="8813800" y="1511300"/>
          <p14:tracePt t="77687" x="8883650" y="1479550"/>
          <p14:tracePt t="77704" x="8890000" y="1479550"/>
          <p14:tracePt t="77721" x="8902700" y="1473200"/>
          <p14:tracePt t="77765" x="8896350" y="1473200"/>
          <p14:tracePt t="77845" x="8890000" y="1473200"/>
          <p14:tracePt t="77879" x="8883650" y="1473200"/>
          <p14:tracePt t="77928" x="8870950" y="1473200"/>
          <p14:tracePt t="77937" x="8851900" y="1485900"/>
          <p14:tracePt t="77963" x="8845550" y="1485900"/>
          <p14:tracePt t="77970" x="8839200" y="1485900"/>
          <p14:tracePt t="77984" x="8832850" y="1485900"/>
          <p14:tracePt t="77994" x="8820150" y="1485900"/>
          <p14:tracePt t="78005" x="8807450" y="1492250"/>
          <p14:tracePt t="78021" x="8794750" y="1492250"/>
          <p14:tracePt t="78037" x="8769350" y="1498600"/>
          <p14:tracePt t="78076" x="8705850" y="1498600"/>
          <p14:tracePt t="78089" x="8699500" y="1498600"/>
          <p14:tracePt t="78104" x="8674100" y="1517650"/>
          <p14:tracePt t="78121" x="8667750" y="1517650"/>
          <p14:tracePt t="78215" x="8661400" y="1517650"/>
          <p14:tracePt t="78226" x="8655050" y="1517650"/>
          <p14:tracePt t="78232" x="8636000" y="1524000"/>
          <p14:tracePt t="78241" x="8610600" y="1530350"/>
          <p14:tracePt t="78255" x="8509000" y="1574800"/>
          <p14:tracePt t="78271" x="8305800" y="1657350"/>
          <p14:tracePt t="78288" x="7905750" y="1797050"/>
          <p14:tracePt t="78304" x="7321550" y="1968500"/>
          <p14:tracePt t="78321" x="6489700" y="2184400"/>
          <p14:tracePt t="78337" x="5619750" y="2362200"/>
          <p14:tracePt t="78354" x="4895850" y="2527300"/>
          <p14:tracePt t="78371" x="4419600" y="2673350"/>
          <p14:tracePt t="78388" x="4006850" y="2794000"/>
          <p14:tracePt t="78404" x="3752850" y="2851150"/>
          <p14:tracePt t="78421" x="3594100" y="2870200"/>
          <p14:tracePt t="78438" x="3448050" y="2895600"/>
          <p14:tracePt t="78454" x="3289300" y="2914650"/>
          <p14:tracePt t="78471" x="3067050" y="2940050"/>
          <p14:tracePt t="78488" x="2813050" y="2978150"/>
          <p14:tracePt t="78504" x="2565400" y="2984500"/>
          <p14:tracePt t="78521" x="2336800" y="2997200"/>
          <p14:tracePt t="78538" x="2152650" y="3022600"/>
          <p14:tracePt t="78554" x="2025650" y="3035300"/>
          <p14:tracePt t="78559" x="1981200" y="3041650"/>
          <p14:tracePt t="78571" x="1943100" y="3041650"/>
          <p14:tracePt t="78588" x="1924050" y="3054350"/>
          <p14:tracePt t="78604" x="1911350" y="3060700"/>
          <p14:tracePt t="78703" x="1898650" y="3060700"/>
          <p14:tracePt t="78710" x="1879600" y="3060700"/>
          <p14:tracePt t="78721" x="1860550" y="3060700"/>
          <p14:tracePt t="78738" x="1809750" y="3060700"/>
          <p14:tracePt t="78755" x="1720850" y="3060700"/>
          <p14:tracePt t="78771" x="1670050" y="3060700"/>
          <p14:tracePt t="78788" x="1612900" y="3060700"/>
          <p14:tracePt t="78805" x="1568450" y="3054350"/>
          <p14:tracePt t="78838" x="1562100" y="3048000"/>
          <p14:tracePt t="78861" x="1549400" y="3035300"/>
          <p14:tracePt t="78877" x="1536700" y="3028950"/>
          <p14:tracePt t="78888" x="1530350" y="3028950"/>
          <p14:tracePt t="78905" x="1511300" y="3009900"/>
          <p14:tracePt t="78922" x="1504950" y="3003550"/>
          <p14:tracePt t="79687" x="1511300" y="2997200"/>
          <p14:tracePt t="79696" x="1543050" y="2984500"/>
          <p14:tracePt t="79703" x="1600200" y="2965450"/>
          <p14:tracePt t="79713" x="1689100" y="2921000"/>
          <p14:tracePt t="79726" x="1936750" y="2755900"/>
          <p14:tracePt t="79743" x="2184400" y="2406650"/>
          <p14:tracePt t="79759" x="2292350" y="2057400"/>
          <p14:tracePt t="79776" x="2311400" y="1828800"/>
          <p14:tracePt t="79793" x="2311400" y="1682750"/>
          <p14:tracePt t="79810" x="2311400" y="1631950"/>
          <p14:tracePt t="79826" x="2305050" y="1600200"/>
          <p14:tracePt t="79843" x="2298700" y="1587500"/>
          <p14:tracePt t="79876" x="2298700" y="1581150"/>
          <p14:tracePt t="80011" x="2298700" y="1568450"/>
          <p14:tracePt t="80041" x="2298700" y="1562100"/>
          <p14:tracePt t="80168" x="2305050" y="1555750"/>
          <p14:tracePt t="80184" x="2324100" y="1555750"/>
          <p14:tracePt t="80191" x="2355850" y="1555750"/>
          <p14:tracePt t="80201" x="2400300" y="1555750"/>
          <p14:tracePt t="80210" x="2476500" y="1549400"/>
          <p14:tracePt t="80227" x="2641600" y="1549400"/>
          <p14:tracePt t="80243" x="2876550" y="1549400"/>
          <p14:tracePt t="80260" x="3181350" y="1549400"/>
          <p14:tracePt t="80277" x="3765550" y="1549400"/>
          <p14:tracePt t="80293" x="4133850" y="1549400"/>
          <p14:tracePt t="80310" x="4356100" y="1549400"/>
          <p14:tracePt t="80327" x="4483100" y="1524000"/>
          <p14:tracePt t="80343" x="4546600" y="1511300"/>
          <p14:tracePt t="80360" x="4565650" y="1498600"/>
          <p14:tracePt t="80743" x="4559300" y="1498600"/>
          <p14:tracePt t="80750" x="4540250" y="1498600"/>
          <p14:tracePt t="80758" x="4508500" y="1498600"/>
          <p14:tracePt t="80767" x="4457700" y="1498600"/>
          <p14:tracePt t="80783" x="4362450" y="1504950"/>
          <p14:tracePt t="80800" x="4229100" y="1517650"/>
          <p14:tracePt t="80816" x="4089400" y="1530350"/>
          <p14:tracePt t="80833" x="3949700" y="1549400"/>
          <p14:tracePt t="80850" x="3759200" y="1593850"/>
          <p14:tracePt t="80867" x="3524250" y="1657350"/>
          <p14:tracePt t="80883" x="3308350" y="1739900"/>
          <p14:tracePt t="80900" x="3098800" y="1835150"/>
          <p14:tracePt t="80918" x="2901950" y="1924050"/>
          <p14:tracePt t="80933" x="2679700" y="2044700"/>
          <p14:tracePt t="80950" x="2286000" y="2260600"/>
          <p14:tracePt t="80967" x="2120900" y="2368550"/>
          <p14:tracePt t="80983" x="1993900" y="2451100"/>
          <p14:tracePt t="81000" x="1955800" y="2495550"/>
          <p14:tracePt t="81017" x="1930400" y="2527300"/>
          <p14:tracePt t="81033" x="1930400" y="2546350"/>
          <p14:tracePt t="81050" x="1930400" y="2552700"/>
          <p14:tracePt t="81056" x="1930400" y="2571750"/>
          <p14:tracePt t="81067" x="1930400" y="2578100"/>
          <p14:tracePt t="81084" x="1930400" y="2590800"/>
          <p14:tracePt t="81100" x="1930400" y="2597150"/>
          <p14:tracePt t="81119" x="1955800" y="2622550"/>
          <p14:tracePt t="81134" x="1962150" y="2628900"/>
          <p14:tracePt t="81150" x="1974850" y="2628900"/>
          <p14:tracePt t="81200" x="1981200" y="2635250"/>
          <p14:tracePt t="81209" x="1987550" y="2647950"/>
          <p14:tracePt t="81217" x="2000250" y="2667000"/>
          <p14:tracePt t="81233" x="2012950" y="2698750"/>
          <p14:tracePt t="81250" x="2038350" y="2743200"/>
          <p14:tracePt t="81267" x="2051050" y="2787650"/>
          <p14:tracePt t="81284" x="2063750" y="2806700"/>
          <p14:tracePt t="81300" x="2063750" y="2825750"/>
          <p14:tracePt t="81318" x="2044700" y="2857500"/>
          <p14:tracePt t="81334" x="1968500" y="2863850"/>
          <p14:tracePt t="81350" x="1873250" y="2870200"/>
          <p14:tracePt t="81367" x="1816100" y="2870200"/>
          <p14:tracePt t="81384" x="1797050" y="2882900"/>
          <p14:tracePt t="81536" x="1797050" y="2889250"/>
          <p14:tracePt t="81585" x="1797050" y="2895600"/>
          <p14:tracePt t="81600" x="1778000" y="2895600"/>
          <p14:tracePt t="81608" x="1771650" y="2895600"/>
          <p14:tracePt t="81617" x="1739900" y="2895600"/>
          <p14:tracePt t="81634" x="1663700" y="2895600"/>
          <p14:tracePt t="81651" x="1562100" y="2870200"/>
          <p14:tracePt t="81667" x="1479550" y="2832100"/>
          <p14:tracePt t="81685" x="1428750" y="2794000"/>
          <p14:tracePt t="81701" x="1403350" y="2724150"/>
          <p14:tracePt t="81719" x="1397000" y="2635250"/>
          <p14:tracePt t="81734" x="1397000" y="2514600"/>
          <p14:tracePt t="81751" x="1397000" y="2438400"/>
          <p14:tracePt t="81767" x="1397000" y="2374900"/>
          <p14:tracePt t="81784" x="1409700" y="2292350"/>
          <p14:tracePt t="81801" x="1441450" y="2228850"/>
          <p14:tracePt t="81818" x="1492250" y="2190750"/>
          <p14:tracePt t="81834" x="1549400" y="2171700"/>
          <p14:tracePt t="81851" x="1581150" y="2171700"/>
          <p14:tracePt t="81867" x="1651000" y="2165350"/>
          <p14:tracePt t="81884" x="1746250" y="2165350"/>
          <p14:tracePt t="81901" x="1860550" y="2197100"/>
          <p14:tracePt t="81918" x="2000250" y="2266950"/>
          <p14:tracePt t="81934" x="2076450" y="2336800"/>
          <p14:tracePt t="81951" x="2101850" y="2393950"/>
          <p14:tracePt t="81968" x="2108200" y="2457450"/>
          <p14:tracePt t="81984" x="2108200" y="2533650"/>
          <p14:tracePt t="82001" x="2108200" y="2597150"/>
          <p14:tracePt t="82018" x="2108200" y="2635250"/>
          <p14:tracePt t="82034" x="2095500" y="2667000"/>
          <p14:tracePt t="82051" x="2089150" y="2698750"/>
          <p14:tracePt t="82056" x="2082800" y="2711450"/>
          <p14:tracePt t="82068" x="2070100" y="2724150"/>
          <p14:tracePt t="82084" x="2063750" y="2730500"/>
          <p14:tracePt t="82102" x="2063750" y="2736850"/>
          <p14:tracePt t="82118" x="2051050" y="2749550"/>
          <p14:tracePt t="82134" x="2044700" y="2762250"/>
          <p14:tracePt t="82151" x="2044700" y="2768600"/>
          <p14:tracePt t="82168" x="2044700" y="2774950"/>
          <p14:tracePt t="82201" x="2044700" y="2781300"/>
          <p14:tracePt t="82218" x="2044700" y="2787650"/>
          <p14:tracePt t="82611" x="2044700" y="2794000"/>
          <p14:tracePt t="82807" x="2051050" y="2794000"/>
          <p14:tracePt t="82815" x="2057400" y="2787650"/>
          <p14:tracePt t="82822" x="2063750" y="2768600"/>
          <p14:tracePt t="82830" x="2076450" y="2743200"/>
          <p14:tracePt t="82847" x="2076450" y="2724150"/>
          <p14:tracePt t="82864" x="2082800" y="2724150"/>
          <p14:tracePt t="82880" x="2089150" y="2717800"/>
          <p14:tracePt t="82897" x="2089150" y="2711450"/>
          <p14:tracePt t="82919" x="2095500" y="2711450"/>
          <p14:tracePt t="82943" x="2095500" y="2705100"/>
          <p14:tracePt t="83776" x="2108200" y="2705100"/>
          <p14:tracePt t="83792" x="2127250" y="2724150"/>
          <p14:tracePt t="83800" x="2127250" y="2730500"/>
          <p14:tracePt t="83808" x="2133600" y="2743200"/>
          <p14:tracePt t="83817" x="2139950" y="2755900"/>
          <p14:tracePt t="83833" x="2152650" y="2768600"/>
          <p14:tracePt t="83850" x="2152650" y="2774950"/>
          <p14:tracePt t="83921" x="2152650" y="2781300"/>
          <p14:tracePt t="83929" x="2152650" y="2787650"/>
          <p14:tracePt t="83939" x="2152650" y="2800350"/>
          <p14:tracePt t="83950" x="2159000" y="2806700"/>
          <p14:tracePt t="83977" x="2159000" y="2813050"/>
          <p14:tracePt t="84147" x="2171700" y="2819400"/>
          <p14:tracePt t="84164" x="2178050" y="2819400"/>
          <p14:tracePt t="84173" x="2184400" y="2800350"/>
          <p14:tracePt t="84190" x="2190750" y="2774950"/>
          <p14:tracePt t="84207" x="2203450" y="2730500"/>
          <p14:tracePt t="84226" x="2209800" y="2705100"/>
          <p14:tracePt t="84673" x="2216150" y="2705100"/>
          <p14:tracePt t="84682" x="2228850" y="2724150"/>
          <p14:tracePt t="84689" x="2235200" y="2749550"/>
          <p14:tracePt t="84698" x="2235200" y="2755900"/>
          <p14:tracePt t="84711" x="2247900" y="2806700"/>
          <p14:tracePt t="84728" x="2266950" y="2851150"/>
          <p14:tracePt t="84744" x="2298700" y="2901950"/>
          <p14:tracePt t="84761" x="2349500" y="2984500"/>
          <p14:tracePt t="84777" x="2413000" y="3079750"/>
          <p14:tracePt t="84794" x="2470150" y="3187700"/>
          <p14:tracePt t="84811" x="2533650" y="3282950"/>
          <p14:tracePt t="84827" x="2603500" y="3359150"/>
          <p14:tracePt t="84844" x="2635250" y="3384550"/>
          <p14:tracePt t="84861" x="2679700" y="3403600"/>
          <p14:tracePt t="84877" x="2730500" y="3409950"/>
          <p14:tracePt t="84894" x="2774950" y="3416300"/>
          <p14:tracePt t="84911" x="2800350" y="3416300"/>
          <p14:tracePt t="84928" x="2813050" y="3416300"/>
          <p14:tracePt t="84944" x="2832100" y="3416300"/>
          <p14:tracePt t="84961" x="2851150" y="3416300"/>
          <p14:tracePt t="84978" x="2876550" y="3416300"/>
          <p14:tracePt t="84994" x="2895600" y="3416300"/>
          <p14:tracePt t="85011" x="2933700" y="3416300"/>
          <p14:tracePt t="85028" x="2959100" y="3416300"/>
          <p14:tracePt t="85045" x="2990850" y="3416300"/>
          <p14:tracePt t="85061" x="3003550" y="3416300"/>
          <p14:tracePt t="85122" x="2997200" y="3409950"/>
          <p14:tracePt t="85132" x="2990850" y="3409950"/>
          <p14:tracePt t="85137" x="2971800" y="3409950"/>
          <p14:tracePt t="85146" x="2959100" y="3409950"/>
          <p14:tracePt t="85161" x="2921000" y="3403600"/>
          <p14:tracePt t="85178" x="2889250" y="3397250"/>
          <p14:tracePt t="85195" x="2844800" y="3384550"/>
          <p14:tracePt t="85211" x="2743200" y="3378200"/>
          <p14:tracePt t="85228" x="2635250" y="3346450"/>
          <p14:tracePt t="85245" x="2533650" y="3327400"/>
          <p14:tracePt t="85261" x="2457450" y="3321050"/>
          <p14:tracePt t="85278" x="2406650" y="3314700"/>
          <p14:tracePt t="85295" x="2387600" y="3308350"/>
          <p14:tracePt t="85311" x="2374900" y="3302000"/>
          <p14:tracePt t="85328" x="2362200" y="3295650"/>
          <p14:tracePt t="85452" x="2355850" y="3295650"/>
          <p14:tracePt t="85461" x="2336800" y="3295650"/>
          <p14:tracePt t="85470" x="2330450" y="3295650"/>
          <p14:tracePt t="85483" x="2305050" y="3282950"/>
          <p14:tracePt t="85498" x="2292350" y="3282950"/>
          <p14:tracePt t="85512" x="2254250" y="3282950"/>
          <p14:tracePt t="85529" x="2228850" y="3276600"/>
          <p14:tracePt t="85545" x="2209800" y="3276600"/>
          <p14:tracePt t="85562" x="2203450" y="3276600"/>
          <p14:tracePt t="85578" x="2197100" y="3359150"/>
          <p14:tracePt t="85595" x="2216150" y="3479800"/>
          <p14:tracePt t="85612" x="2241550" y="3562350"/>
          <p14:tracePt t="85628" x="2260600" y="3632200"/>
          <p14:tracePt t="85645" x="2292350" y="3721100"/>
          <p14:tracePt t="85662" x="2330450" y="3778250"/>
          <p14:tracePt t="85678" x="2368550" y="3848100"/>
          <p14:tracePt t="85698" x="2387600" y="3892550"/>
          <p14:tracePt t="85712" x="2413000" y="3962400"/>
          <p14:tracePt t="85728" x="2425700" y="3994150"/>
          <p14:tracePt t="85745" x="2451100" y="4038600"/>
          <p14:tracePt t="85762" x="2476500" y="4102100"/>
          <p14:tracePt t="85778" x="2508250" y="4146550"/>
          <p14:tracePt t="85795" x="2552700" y="4191000"/>
          <p14:tracePt t="85812" x="2622550" y="4235450"/>
          <p14:tracePt t="85828" x="2660650" y="4248150"/>
          <p14:tracePt t="85845" x="2711450" y="4260850"/>
          <p14:tracePt t="85862" x="2736850" y="4260850"/>
          <p14:tracePt t="85878" x="2762250" y="4260850"/>
          <p14:tracePt t="85897" x="2787650" y="4260850"/>
          <p14:tracePt t="85912" x="2838450" y="4267200"/>
          <p14:tracePt t="85929" x="2882900" y="4286250"/>
          <p14:tracePt t="85945" x="2933700" y="4292600"/>
          <p14:tracePt t="85962" x="2971800" y="4311650"/>
          <p14:tracePt t="85979" x="3016250" y="4324350"/>
          <p14:tracePt t="85995" x="3060700" y="4343400"/>
          <p14:tracePt t="86012" x="3073400" y="4343400"/>
          <p14:tracePt t="86028" x="3073400" y="4349750"/>
          <p14:tracePt t="86150" x="3060700" y="4356100"/>
          <p14:tracePt t="86237" x="3054350" y="4356100"/>
          <p14:tracePt t="86244" x="3048000" y="4356100"/>
          <p14:tracePt t="86253" x="3035300" y="4356100"/>
          <p14:tracePt t="86262" x="3022600" y="4356100"/>
          <p14:tracePt t="86279" x="2978150" y="4356100"/>
          <p14:tracePt t="86296" x="2889250" y="4356100"/>
          <p14:tracePt t="86312" x="2851150" y="4356100"/>
          <p14:tracePt t="86329" x="2819400" y="4356100"/>
          <p14:tracePt t="86345" x="2806700" y="4356100"/>
          <p14:tracePt t="86362" x="2800350" y="4356100"/>
          <p14:tracePt t="86401" x="2794000" y="4356100"/>
          <p14:tracePt t="86412" x="2781300" y="4356100"/>
          <p14:tracePt t="86429" x="2755900" y="4356100"/>
          <p14:tracePt t="86446" x="2730500" y="4356100"/>
          <p14:tracePt t="86462" x="2686050" y="4356100"/>
          <p14:tracePt t="86479" x="2635250" y="4356100"/>
          <p14:tracePt t="86496" x="2546350" y="4356100"/>
          <p14:tracePt t="86512" x="2419350" y="4356100"/>
          <p14:tracePt t="86529" x="2374900" y="4356100"/>
          <p14:tracePt t="86546" x="2349500" y="4368800"/>
          <p14:tracePt t="86553" x="2343150" y="4368800"/>
          <p14:tracePt t="86602" x="2336800" y="4375150"/>
          <p14:tracePt t="86725" x="2330450" y="4375150"/>
          <p14:tracePt t="86734" x="2324100" y="4375150"/>
          <p14:tracePt t="86740" x="2311400" y="4375150"/>
          <p14:tracePt t="86750" x="2305050" y="4368800"/>
          <p14:tracePt t="86763" x="2298700" y="4368800"/>
          <p14:tracePt t="86779" x="2279650" y="4362450"/>
          <p14:tracePt t="86796" x="2254250" y="4362450"/>
          <p14:tracePt t="86813" x="2222500" y="4349750"/>
          <p14:tracePt t="86829" x="2197100" y="4349750"/>
          <p14:tracePt t="86846" x="2190750" y="4349750"/>
          <p14:tracePt t="86947" x="2184400" y="4343400"/>
          <p14:tracePt t="86989" x="2184400" y="4337050"/>
          <p14:tracePt t="86995" x="2197100" y="4337050"/>
          <p14:tracePt t="87003" x="2228850" y="4337050"/>
          <p14:tracePt t="87013" x="2241550" y="4337050"/>
          <p14:tracePt t="87029" x="2317750" y="4337050"/>
          <p14:tracePt t="87046" x="2413000" y="4337050"/>
          <p14:tracePt t="87051" x="2476500" y="4337050"/>
          <p14:tracePt t="87063" x="2527300" y="4337050"/>
          <p14:tracePt t="87080" x="2711450" y="4337050"/>
          <p14:tracePt t="87096" x="2838450" y="4337050"/>
          <p14:tracePt t="87113" x="2978150" y="4337050"/>
          <p14:tracePt t="87130" x="3105150" y="4311650"/>
          <p14:tracePt t="87146" x="3181350" y="4311650"/>
          <p14:tracePt t="87163" x="3238500" y="4311650"/>
          <p14:tracePt t="87180" x="3251200" y="4311650"/>
          <p14:tracePt t="87197" x="3263900" y="4311650"/>
          <p14:tracePt t="87214" x="3270250" y="4311650"/>
          <p14:tracePt t="87230" x="3276600" y="4311650"/>
          <p14:tracePt t="87247" x="3295650" y="4311650"/>
          <p14:tracePt t="87264" x="3321050" y="4311650"/>
          <p14:tracePt t="87281" x="3346450" y="4311650"/>
          <p14:tracePt t="87297" x="3429000" y="4311650"/>
          <p14:tracePt t="87314" x="3505200" y="4324350"/>
          <p14:tracePt t="87330" x="3594100" y="4330700"/>
          <p14:tracePt t="87347" x="3714750" y="4356100"/>
          <p14:tracePt t="87363" x="3848100" y="4356100"/>
          <p14:tracePt t="87380" x="4019550" y="4356100"/>
          <p14:tracePt t="87397" x="4210050" y="4356100"/>
          <p14:tracePt t="87413" x="4419600" y="4356100"/>
          <p14:tracePt t="87430" x="4635500" y="4356100"/>
          <p14:tracePt t="87447" x="4826000" y="4356100"/>
          <p14:tracePt t="87463" x="5003800" y="4356100"/>
          <p14:tracePt t="87481" x="5162550" y="4356100"/>
          <p14:tracePt t="87498" x="5314950" y="4356100"/>
          <p14:tracePt t="87513" x="5346700" y="4356100"/>
          <p14:tracePt t="87530" x="5403850" y="4356100"/>
          <p14:tracePt t="87547" x="5416550" y="4356100"/>
          <p14:tracePt t="87954" x="5429250" y="4356100"/>
          <p14:tracePt t="87971" x="5441950" y="4356100"/>
          <p14:tracePt t="87978" x="5448300" y="4356100"/>
          <p14:tracePt t="87987" x="5473700" y="4356100"/>
          <p14:tracePt t="87998" x="5505450" y="4349750"/>
          <p14:tracePt t="88012" x="5575300" y="4343400"/>
          <p14:tracePt t="88028" x="5632450" y="4337050"/>
          <p14:tracePt t="88045" x="5657850" y="4324350"/>
          <p14:tracePt t="88081" x="5702300" y="4311650"/>
          <p14:tracePt t="88254" x="5715000" y="4311650"/>
          <p14:tracePt t="88263" x="5734050" y="4311650"/>
          <p14:tracePt t="88274" x="5765800" y="4311650"/>
          <p14:tracePt t="88281" x="5816600" y="4311650"/>
          <p14:tracePt t="88295" x="5911850" y="4311650"/>
          <p14:tracePt t="88313" x="6019800" y="4305300"/>
          <p14:tracePt t="88330" x="6108700" y="4273550"/>
          <p14:tracePt t="88346" x="6121400" y="4267200"/>
          <p14:tracePt t="88435" x="6127750" y="4267200"/>
          <p14:tracePt t="88500" x="6127750" y="4273550"/>
          <p14:tracePt t="88507" x="6115050" y="4273550"/>
          <p14:tracePt t="88516" x="6083300" y="4286250"/>
          <p14:tracePt t="88529" x="6013450" y="4292600"/>
          <p14:tracePt t="88545" x="5937250" y="4298950"/>
          <p14:tracePt t="88563" x="5873750" y="4298950"/>
          <p14:tracePt t="88579" x="5778500" y="4298950"/>
          <p14:tracePt t="88595" x="5689600" y="4298950"/>
          <p14:tracePt t="88612" x="5594350" y="4267200"/>
          <p14:tracePt t="88629" x="5543550" y="4241800"/>
          <p14:tracePt t="88646" x="5486400" y="4191000"/>
          <p14:tracePt t="88662" x="5429250" y="4133850"/>
          <p14:tracePt t="88679" x="5365750" y="4064000"/>
          <p14:tracePt t="88696" x="5308600" y="4013200"/>
          <p14:tracePt t="88713" x="5289550" y="3994150"/>
          <p14:tracePt t="88729" x="5276850" y="3975100"/>
          <p14:tracePt t="88745" x="5276850" y="3949700"/>
          <p14:tracePt t="88762" x="5276850" y="3917950"/>
          <p14:tracePt t="88779" x="5321300" y="3848100"/>
          <p14:tracePt t="88796" x="5353050" y="3771900"/>
          <p14:tracePt t="88812" x="5384800" y="3721100"/>
          <p14:tracePt t="88829" x="5410200" y="3670300"/>
          <p14:tracePt t="88845" x="5422900" y="3644900"/>
          <p14:tracePt t="88862" x="5448300" y="3606800"/>
          <p14:tracePt t="88879" x="5480050" y="3581400"/>
          <p14:tracePt t="88896" x="5505450" y="3556000"/>
          <p14:tracePt t="88913" x="5549900" y="3543300"/>
          <p14:tracePt t="88929" x="5575300" y="3530600"/>
          <p14:tracePt t="88946" x="5651500" y="3530600"/>
          <p14:tracePt t="88962" x="5708650" y="3530600"/>
          <p14:tracePt t="88979" x="5772150" y="3556000"/>
          <p14:tracePt t="88996" x="5822950" y="3575050"/>
          <p14:tracePt t="89012" x="5861050" y="3594100"/>
          <p14:tracePt t="89029" x="5886450" y="3619500"/>
          <p14:tracePt t="89046" x="5899150" y="3632200"/>
          <p14:tracePt t="89063" x="5905500" y="3683000"/>
          <p14:tracePt t="89071" x="5905500" y="3714750"/>
          <p14:tracePt t="89079" x="5911850" y="3740150"/>
          <p14:tracePt t="89098" x="5924550" y="3860800"/>
          <p14:tracePt t="89113" x="5930900" y="3892550"/>
          <p14:tracePt t="89129" x="5943600" y="3956050"/>
          <p14:tracePt t="89146" x="5975350" y="4038600"/>
          <p14:tracePt t="89163" x="5981700" y="4083050"/>
          <p14:tracePt t="89179" x="5994400" y="4114800"/>
          <p14:tracePt t="89196" x="5994400" y="4159250"/>
          <p14:tracePt t="89213" x="5994400" y="4184650"/>
          <p14:tracePt t="89229" x="5988050" y="4216400"/>
          <p14:tracePt t="89246" x="5962650" y="4248150"/>
          <p14:tracePt t="89262" x="5924550" y="4279900"/>
          <p14:tracePt t="89279" x="5886450" y="4318000"/>
          <p14:tracePt t="89296" x="5867400" y="4343400"/>
          <p14:tracePt t="89313" x="5835650" y="4400550"/>
          <p14:tracePt t="89329" x="5816600" y="4419600"/>
          <p14:tracePt t="89346" x="5810250" y="4438650"/>
          <p14:tracePt t="89363" x="5784850" y="4464050"/>
          <p14:tracePt t="89380" x="5759450" y="4476750"/>
          <p14:tracePt t="89396" x="5708650" y="4489450"/>
          <p14:tracePt t="89413" x="5670550" y="4495800"/>
          <p14:tracePt t="89429" x="5626100" y="4495800"/>
          <p14:tracePt t="89446" x="5581650" y="4495800"/>
          <p14:tracePt t="89463" x="5530850" y="4495800"/>
          <p14:tracePt t="89479" x="5492750" y="4476750"/>
          <p14:tracePt t="89496" x="5461000" y="4470400"/>
          <p14:tracePt t="89514" x="5422900" y="4445000"/>
          <p14:tracePt t="89529" x="5403850" y="4425950"/>
          <p14:tracePt t="89546" x="5397500" y="4387850"/>
          <p14:tracePt t="89563" x="5378450" y="4343400"/>
          <p14:tracePt t="89580" x="5372100" y="4279900"/>
          <p14:tracePt t="89596" x="5365750" y="4203700"/>
          <p14:tracePt t="89613" x="5346700" y="4127500"/>
          <p14:tracePt t="89630" x="5340350" y="4051300"/>
          <p14:tracePt t="89646" x="5340350" y="3994150"/>
          <p14:tracePt t="89663" x="5340350" y="3943350"/>
          <p14:tracePt t="89680" x="5340350" y="3905250"/>
          <p14:tracePt t="89697" x="5359400" y="3867150"/>
          <p14:tracePt t="89715" x="5391150" y="3816350"/>
          <p14:tracePt t="89730" x="5422900" y="3771900"/>
          <p14:tracePt t="89746" x="5441950" y="3733800"/>
          <p14:tracePt t="89763" x="5480050" y="3695700"/>
          <p14:tracePt t="89779" x="5524500" y="3657600"/>
          <p14:tracePt t="89796" x="5588000" y="3625850"/>
          <p14:tracePt t="89813" x="5645150" y="3600450"/>
          <p14:tracePt t="89830" x="5689600" y="3581400"/>
          <p14:tracePt t="89846" x="5727700" y="3568700"/>
          <p14:tracePt t="89863" x="5778500" y="3568700"/>
          <p14:tracePt t="89880" x="5816600" y="3568700"/>
          <p14:tracePt t="89897" x="5854700" y="3568700"/>
          <p14:tracePt t="89914" x="5905500" y="3587750"/>
          <p14:tracePt t="89930" x="5930900" y="3606800"/>
          <p14:tracePt t="89947" x="5956300" y="3638550"/>
          <p14:tracePt t="89963" x="5975350" y="3657600"/>
          <p14:tracePt t="89980" x="5994400" y="3702050"/>
          <p14:tracePt t="89997" x="6013450" y="3746500"/>
          <p14:tracePt t="90013" x="6026150" y="3778250"/>
          <p14:tracePt t="90030" x="6045200" y="3829050"/>
          <p14:tracePt t="90047" x="6051550" y="3867150"/>
          <p14:tracePt t="90052" x="6051550" y="3886200"/>
          <p14:tracePt t="90063" x="6051550" y="3911600"/>
          <p14:tracePt t="90080" x="6051550" y="3943350"/>
          <p14:tracePt t="90097" x="6051550" y="3981450"/>
          <p14:tracePt t="90116" x="6051550" y="4038600"/>
          <p14:tracePt t="90130" x="6051550" y="4070350"/>
          <p14:tracePt t="90147" x="6051550" y="4114800"/>
          <p14:tracePt t="90163" x="6051550" y="4146550"/>
          <p14:tracePt t="90180" x="6038850" y="4184650"/>
          <p14:tracePt t="90197" x="6019800" y="4216400"/>
          <p14:tracePt t="90214" x="5988050" y="4260850"/>
          <p14:tracePt t="90230" x="5956300" y="4292600"/>
          <p14:tracePt t="90247" x="5937250" y="4311650"/>
          <p14:tracePt t="90264" x="5899150" y="4330700"/>
          <p14:tracePt t="90280" x="5848350" y="4343400"/>
          <p14:tracePt t="90297" x="5797550" y="4362450"/>
          <p14:tracePt t="90314" x="5708650" y="4368800"/>
          <p14:tracePt t="90330" x="5651500" y="4368800"/>
          <p14:tracePt t="90347" x="5594350" y="4368800"/>
          <p14:tracePt t="90364" x="5562600" y="4368800"/>
          <p14:tracePt t="90380" x="5537200" y="4368800"/>
          <p14:tracePt t="90397" x="5524500" y="4368800"/>
          <p14:tracePt t="90431" x="5518150" y="4368800"/>
          <p14:tracePt t="90447" x="5505450" y="4368800"/>
          <p14:tracePt t="90464" x="5492750" y="4368800"/>
          <p14:tracePt t="90481" x="5461000" y="4368800"/>
          <p14:tracePt t="90500" x="5429250" y="4368800"/>
          <p14:tracePt t="90514" x="5403850" y="4368800"/>
          <p14:tracePt t="90773" x="5397500" y="4375150"/>
          <p14:tracePt t="98298" x="5410200" y="4375150"/>
          <p14:tracePt t="98306" x="5422900" y="4368800"/>
          <p14:tracePt t="98316" x="5435600" y="4362450"/>
          <p14:tracePt t="98324" x="5454650" y="4349750"/>
          <p14:tracePt t="98342" x="5492750" y="4311650"/>
          <p14:tracePt t="98359" x="5543550" y="4254500"/>
          <p14:tracePt t="98374" x="5549900" y="4248150"/>
          <p14:tracePt t="98737" x="5486400" y="4229100"/>
          <p14:tracePt t="98745" x="5359400" y="4191000"/>
          <p14:tracePt t="98763" x="5118100" y="4025900"/>
          <p14:tracePt t="98780" x="4940300" y="3797300"/>
          <p14:tracePt t="98796" x="4800600" y="3619500"/>
          <p14:tracePt t="98816" x="4521200" y="3416300"/>
          <p14:tracePt t="98830" x="4375150" y="3352800"/>
          <p14:tracePt t="98846" x="4273550" y="3321050"/>
          <p14:tracePt t="98863" x="4203700" y="3302000"/>
          <p14:tracePt t="98880" x="4165600" y="3289300"/>
          <p14:tracePt t="98896" x="4127500" y="3276600"/>
          <p14:tracePt t="98913" x="4108450" y="3276600"/>
          <p14:tracePt t="98930" x="4083050" y="3263900"/>
          <p14:tracePt t="98946" x="4038600" y="3263900"/>
          <p14:tracePt t="98963" x="4006850" y="3263900"/>
          <p14:tracePt t="98980" x="3949700" y="3257550"/>
          <p14:tracePt t="98996" x="3873500" y="3244850"/>
          <p14:tracePt t="99014" x="3721100" y="3213100"/>
          <p14:tracePt t="99030" x="3397250" y="3168650"/>
          <p14:tracePt t="99047" x="3181350" y="3168650"/>
          <p14:tracePt t="99063" x="3067050" y="3168650"/>
          <p14:tracePt t="99080" x="3022600" y="3175000"/>
          <p14:tracePt t="99097" x="3009900" y="3175000"/>
          <p14:tracePt t="99113" x="3009900" y="3181350"/>
          <p14:tracePt t="99147" x="3041650" y="3187700"/>
          <p14:tracePt t="99164" x="3054350" y="3200400"/>
          <p14:tracePt t="99180" x="3060700" y="3244850"/>
          <p14:tracePt t="99198" x="3067050" y="3340100"/>
          <p14:tracePt t="99215" x="3092450" y="3479800"/>
          <p14:tracePt t="99231" x="3098800" y="3524250"/>
          <p14:tracePt t="99247" x="3105150" y="3524250"/>
          <p14:tracePt t="99264" x="3111500" y="3530600"/>
          <p14:tracePt t="99401" x="3117850" y="3536950"/>
          <p14:tracePt t="99409" x="3117850" y="3543300"/>
          <p14:tracePt t="99458" x="3143250" y="3543300"/>
          <p14:tracePt t="99467" x="3149600" y="3543300"/>
          <p14:tracePt t="99480" x="3200400" y="3543300"/>
          <p14:tracePt t="99497" x="3263900" y="3543300"/>
          <p14:tracePt t="99514" x="3371850" y="3543300"/>
          <p14:tracePt t="99530" x="3505200" y="3543300"/>
          <p14:tracePt t="99547" x="3663950" y="3543300"/>
          <p14:tracePt t="99554" x="3752850" y="3543300"/>
          <p14:tracePt t="99564" x="3822700" y="3543300"/>
          <p14:tracePt t="99580" x="3975100" y="3543300"/>
          <p14:tracePt t="99598" x="4152900" y="3530600"/>
          <p14:tracePt t="99614" x="4229100" y="3524250"/>
          <p14:tracePt t="99630" x="4457700" y="3498850"/>
          <p14:tracePt t="99647" x="4616450" y="3486150"/>
          <p14:tracePt t="99664" x="4781550" y="3479800"/>
          <p14:tracePt t="99680" x="4965700" y="3460750"/>
          <p14:tracePt t="99697" x="5143500" y="3460750"/>
          <p14:tracePt t="99714" x="5314950" y="3460750"/>
          <p14:tracePt t="99730" x="5499100" y="3460750"/>
          <p14:tracePt t="99747" x="5702300" y="3460750"/>
          <p14:tracePt t="99764" x="5943600" y="3460750"/>
          <p14:tracePt t="99780" x="6146800" y="3454400"/>
          <p14:tracePt t="99797" x="6369050" y="3448050"/>
          <p14:tracePt t="99814" x="6673850" y="3448050"/>
          <p14:tracePt t="99830" x="6858000" y="3448050"/>
          <p14:tracePt t="99847" x="7010400" y="3448050"/>
          <p14:tracePt t="99864" x="7156450" y="3448050"/>
          <p14:tracePt t="99881" x="7296150" y="3448050"/>
          <p14:tracePt t="99897" x="7499350" y="3409950"/>
          <p14:tracePt t="99914" x="7702550" y="3397250"/>
          <p14:tracePt t="99931" x="7880350" y="3397250"/>
          <p14:tracePt t="99947" x="8083550" y="3359150"/>
          <p14:tracePt t="99964" x="8331200" y="3346450"/>
          <p14:tracePt t="99981" x="8578850" y="3327400"/>
          <p14:tracePt t="99998" x="8782050" y="3314700"/>
          <p14:tracePt t="100016" x="9055100" y="3314700"/>
          <p14:tracePt t="100031" x="9182100" y="3314700"/>
          <p14:tracePt t="100047" x="9321800" y="3314700"/>
          <p14:tracePt t="100064" x="9436100" y="3314700"/>
          <p14:tracePt t="100081" x="9512300" y="3314700"/>
          <p14:tracePt t="100097" x="9594850" y="3314700"/>
          <p14:tracePt t="100114" x="9696450" y="3314700"/>
          <p14:tracePt t="100131" x="9810750" y="3314700"/>
          <p14:tracePt t="100148" x="9950450" y="3314700"/>
          <p14:tracePt t="100164" x="10128250" y="3314700"/>
          <p14:tracePt t="100181" x="10318750" y="3314700"/>
          <p14:tracePt t="100198" x="10464800" y="3314700"/>
          <p14:tracePt t="100214" x="10585450" y="3314700"/>
          <p14:tracePt t="100231" x="10610850" y="3314700"/>
          <p14:tracePt t="100306" x="10617200" y="3314700"/>
          <p14:tracePt t="100315" x="10636250" y="3314700"/>
          <p14:tracePt t="100323" x="10648950" y="3314700"/>
          <p14:tracePt t="100331" x="10668000" y="3314700"/>
          <p14:tracePt t="100348" x="10725150" y="3314700"/>
          <p14:tracePt t="100364" x="10763250" y="3314700"/>
          <p14:tracePt t="100381" x="10795000" y="3314700"/>
          <p14:tracePt t="100398" x="10814050" y="3314700"/>
          <p14:tracePt t="100483" x="10801350" y="3314700"/>
          <p14:tracePt t="100489" x="10788650" y="3314700"/>
          <p14:tracePt t="100498" x="10750550" y="3321050"/>
          <p14:tracePt t="100514" x="10642600" y="3352800"/>
          <p14:tracePt t="100531" x="10477500" y="3378200"/>
          <p14:tracePt t="100548" x="10287000" y="3416300"/>
          <p14:tracePt t="100554" x="10153650" y="3422650"/>
          <p14:tracePt t="100564" x="10077450" y="3448050"/>
          <p14:tracePt t="100581" x="9880600" y="3448050"/>
          <p14:tracePt t="100598" x="9671050" y="3448050"/>
          <p14:tracePt t="100615" x="9518650" y="3454400"/>
          <p14:tracePt t="100631" x="9486900" y="3460750"/>
          <p14:tracePt t="100648" x="9480550" y="3460750"/>
          <p14:tracePt t="100699" x="9461500" y="3467100"/>
          <p14:tracePt t="100707" x="9461500" y="3473450"/>
          <p14:tracePt t="100723" x="9455150" y="3473450"/>
          <p14:tracePt t="100732" x="9448800" y="3479800"/>
          <p14:tracePt t="100756" x="9442450" y="3479800"/>
          <p14:tracePt t="100824" x="9436100" y="3479800"/>
          <p14:tracePt t="100882" x="9429750" y="3479800"/>
          <p14:tracePt t="101507" x="9410700" y="3479800"/>
          <p14:tracePt t="101518" x="9372600" y="3479800"/>
          <p14:tracePt t="101530" x="9169400" y="3479800"/>
          <p14:tracePt t="101537" x="9055100" y="3479800"/>
          <p14:tracePt t="101549" x="8883650" y="3479800"/>
          <p14:tracePt t="101555" x="8648700" y="3517900"/>
          <p14:tracePt t="101565" x="8318500" y="3562350"/>
          <p14:tracePt t="101582" x="7562850" y="3683000"/>
          <p14:tracePt t="101601" x="6267450" y="3949700"/>
          <p14:tracePt t="101615" x="5791200" y="4102100"/>
          <p14:tracePt t="101632" x="5575300" y="4165600"/>
          <p14:tracePt t="101649" x="5422900" y="4171950"/>
          <p14:tracePt t="101665" x="5308600" y="4171950"/>
          <p14:tracePt t="101682" x="5251450" y="4171950"/>
          <p14:tracePt t="101699" x="5213350" y="4171950"/>
          <p14:tracePt t="101716" x="5175250" y="4171950"/>
          <p14:tracePt t="101732" x="5111750" y="4171950"/>
          <p14:tracePt t="101749" x="5003800" y="4171950"/>
          <p14:tracePt t="101765" x="4857750" y="4171950"/>
          <p14:tracePt t="101782" x="4667250" y="4171950"/>
          <p14:tracePt t="101798" x="4381500" y="4171950"/>
          <p14:tracePt t="101815" x="4191000" y="4171950"/>
          <p14:tracePt t="101832" x="4019550" y="4191000"/>
          <p14:tracePt t="101848" x="3892550" y="4222750"/>
          <p14:tracePt t="101865" x="3778250" y="4254500"/>
          <p14:tracePt t="101882" x="3721100" y="4267200"/>
          <p14:tracePt t="101899" x="3695700" y="4286250"/>
          <p14:tracePt t="101937" x="3689350" y="4286250"/>
          <p14:tracePt t="101949" x="3683000" y="4286250"/>
          <p14:tracePt t="101966" x="3644900" y="4286250"/>
          <p14:tracePt t="101982" x="3549650" y="4298950"/>
          <p14:tracePt t="102000" x="3359150" y="4298950"/>
          <p14:tracePt t="102016" x="3200400" y="4298950"/>
          <p14:tracePt t="102032" x="3048000" y="4324350"/>
          <p14:tracePt t="102049" x="2895600" y="4330700"/>
          <p14:tracePt t="102066" x="2736850" y="4362450"/>
          <p14:tracePt t="102083" x="2609850" y="4381500"/>
          <p14:tracePt t="102099" x="2527300" y="4413250"/>
          <p14:tracePt t="102116" x="2495550" y="4425950"/>
          <p14:tracePt t="102133" x="2489200" y="4432300"/>
          <p14:tracePt t="102333" x="2495550" y="4432300"/>
          <p14:tracePt t="102341" x="2501900" y="4425950"/>
          <p14:tracePt t="102356" x="2508250" y="4425950"/>
          <p14:tracePt t="102365" x="2514600" y="4419600"/>
          <p14:tracePt t="102387" x="2527300" y="4413250"/>
          <p14:tracePt t="102429" x="2533650" y="4406900"/>
          <p14:tracePt t="102817" x="2546350" y="4406900"/>
          <p14:tracePt t="102824" x="2578100" y="4406900"/>
          <p14:tracePt t="102833" x="2609850" y="4406900"/>
          <p14:tracePt t="102840" x="2654300" y="4406900"/>
          <p14:tracePt t="102857" x="2749550" y="4406900"/>
          <p14:tracePt t="102874" x="2838450" y="4406900"/>
          <p14:tracePt t="102891" x="2914650" y="4406900"/>
          <p14:tracePt t="102907" x="2997200" y="4406900"/>
          <p14:tracePt t="102924" x="3067050" y="4406900"/>
          <p14:tracePt t="102941" x="3111500" y="4406900"/>
          <p14:tracePt t="102957" x="3168650" y="4406900"/>
          <p14:tracePt t="102974" x="3213100" y="4406900"/>
          <p14:tracePt t="102992" x="3251200" y="4406900"/>
          <p14:tracePt t="103008" x="3276600" y="4406900"/>
          <p14:tracePt t="103024" x="3308350" y="4406900"/>
          <p14:tracePt t="103041" x="3321050" y="4406900"/>
          <p14:tracePt t="103079" x="3333750" y="4406900"/>
          <p14:tracePt t="103091" x="3340100" y="4406900"/>
          <p14:tracePt t="103108" x="3346450" y="4400550"/>
          <p14:tracePt t="103124" x="3359150" y="4387850"/>
          <p14:tracePt t="103554" x="3371850" y="4387850"/>
          <p14:tracePt t="103563" x="3378200" y="4387850"/>
          <p14:tracePt t="103570" x="3397250" y="4381500"/>
          <p14:tracePt t="103580" x="3403600" y="4381500"/>
          <p14:tracePt t="103592" x="3429000" y="4381500"/>
          <p14:tracePt t="103609" x="3454400" y="4381500"/>
          <p14:tracePt t="103626" x="3511550" y="4381500"/>
          <p14:tracePt t="103642" x="3587750" y="4381500"/>
          <p14:tracePt t="103659" x="3714750" y="4381500"/>
          <p14:tracePt t="103675" x="3898900" y="4381500"/>
          <p14:tracePt t="103692" x="4121150" y="4381500"/>
          <p14:tracePt t="103709" x="4343400" y="4381500"/>
          <p14:tracePt t="103726" x="4603750" y="4381500"/>
          <p14:tracePt t="103742" x="4838700" y="4349750"/>
          <p14:tracePt t="103760" x="5105400" y="4318000"/>
          <p14:tracePt t="103776" x="5340350" y="4286250"/>
          <p14:tracePt t="103792" x="5480050" y="4279900"/>
          <p14:tracePt t="103809" x="5575300" y="4279900"/>
          <p14:tracePt t="103826" x="5683250" y="4279900"/>
          <p14:tracePt t="103842" x="5797550" y="4279900"/>
          <p14:tracePt t="103859" x="5949950" y="4298950"/>
          <p14:tracePt t="103876" x="6121400" y="4311650"/>
          <p14:tracePt t="103892" x="6292850" y="4311650"/>
          <p14:tracePt t="103909" x="6457950" y="4311650"/>
          <p14:tracePt t="103926" x="6616700" y="4311650"/>
          <p14:tracePt t="103942" x="6794500" y="4311650"/>
          <p14:tracePt t="103959" x="6934200" y="4311650"/>
          <p14:tracePt t="103976" x="7023100" y="4311650"/>
          <p14:tracePt t="103992" x="7067550" y="4311650"/>
          <p14:tracePt t="104009" x="7131050" y="4311650"/>
          <p14:tracePt t="104026" x="7181850" y="4311650"/>
          <p14:tracePt t="104042" x="7239000" y="4311650"/>
          <p14:tracePt t="104059" x="7283450" y="4311650"/>
          <p14:tracePt t="104076" x="7334250" y="4311650"/>
          <p14:tracePt t="104093" x="7366000" y="4311650"/>
          <p14:tracePt t="104109" x="7378700" y="4311650"/>
          <p14:tracePt t="104126" x="7385050" y="4311650"/>
          <p14:tracePt t="104372" x="7391400" y="4311650"/>
          <p14:tracePt t="104389" x="7397750" y="4324350"/>
          <p14:tracePt t="104397" x="7385050" y="4343400"/>
          <p14:tracePt t="104406" x="7321550" y="4349750"/>
          <p14:tracePt t="104413" x="7207250" y="4349750"/>
          <p14:tracePt t="104430" x="7181850" y="4349750"/>
          <p14:tracePt t="104802" x="7175500" y="4349750"/>
          <p14:tracePt t="104809" x="7169150" y="4349750"/>
          <p14:tracePt t="104817" x="7156450" y="4349750"/>
          <p14:tracePt t="104833" x="7150100" y="4349750"/>
          <p14:tracePt t="104842" x="7131050" y="4349750"/>
          <p14:tracePt t="104859" x="7105650" y="4349750"/>
          <p14:tracePt t="104875" x="7080250" y="4349750"/>
          <p14:tracePt t="104892" x="7067550" y="4349750"/>
          <p14:tracePt t="104909" x="7048500" y="4349750"/>
          <p14:tracePt t="104926" x="7035800" y="4349750"/>
          <p14:tracePt t="104942" x="7004050" y="4349750"/>
          <p14:tracePt t="104959" x="6978650" y="4362450"/>
          <p14:tracePt t="104976" x="6946900" y="4368800"/>
          <p14:tracePt t="104993" x="6915150" y="4368800"/>
          <p14:tracePt t="105010" x="6889750" y="4368800"/>
          <p14:tracePt t="105026" x="6858000" y="4368800"/>
          <p14:tracePt t="105043" x="6838950" y="4375150"/>
          <p14:tracePt t="105059" x="6826250" y="4375150"/>
          <p14:tracePt t="105249" x="6838950" y="4375150"/>
          <p14:tracePt t="105259" x="6864350" y="4375150"/>
          <p14:tracePt t="105266" x="6896100" y="4375150"/>
          <p14:tracePt t="105276" x="6934200" y="4375150"/>
          <p14:tracePt t="105290" x="7105650" y="4381500"/>
          <p14:tracePt t="105307" x="7391400" y="4432300"/>
          <p14:tracePt t="105324" x="7835900" y="4451350"/>
          <p14:tracePt t="105340" x="8312150" y="4451350"/>
          <p14:tracePt t="105357" x="8718550" y="4451350"/>
          <p14:tracePt t="105374" x="8928100" y="4451350"/>
          <p14:tracePt t="105390" x="9080500" y="4445000"/>
          <p14:tracePt t="105407" x="9124950" y="4425950"/>
          <p14:tracePt t="105424" x="9131300" y="4419600"/>
          <p14:tracePt t="105707" x="9144000" y="4406900"/>
          <p14:tracePt t="105732" x="9144000" y="4400550"/>
          <p14:tracePt t="105739" x="9144000" y="4394200"/>
          <p14:tracePt t="105748" x="9144000" y="4381500"/>
          <p14:tracePt t="105757" x="9144000" y="4375150"/>
          <p14:tracePt t="105774" x="9144000" y="4356100"/>
          <p14:tracePt t="105791" x="9144000" y="4324350"/>
          <p14:tracePt t="105807" x="9137650" y="4292600"/>
          <p14:tracePt t="105824" x="9124950" y="4248150"/>
          <p14:tracePt t="105841" x="9105900" y="4216400"/>
          <p14:tracePt t="105857" x="9105900" y="4197350"/>
          <p14:tracePt t="106686" x="9124950" y="4197350"/>
          <p14:tracePt t="106695" x="9163050" y="4197350"/>
          <p14:tracePt t="106707" x="9290050" y="4197350"/>
          <p14:tracePt t="106723" x="9467850" y="4197350"/>
          <p14:tracePt t="106740" x="9677400" y="4197350"/>
          <p14:tracePt t="106756" x="9880600" y="4197350"/>
          <p14:tracePt t="106773" x="10058400" y="4197350"/>
          <p14:tracePt t="106790" x="10179050" y="4184650"/>
          <p14:tracePt t="106806" x="10242550" y="4184650"/>
          <p14:tracePt t="106823" x="10293350" y="4184650"/>
          <p14:tracePt t="106840" x="10337800" y="4184650"/>
          <p14:tracePt t="106858" x="10369550" y="4184650"/>
          <p14:tracePt t="106873" x="10420350" y="4184650"/>
          <p14:tracePt t="106890" x="10458450" y="4184650"/>
          <p14:tracePt t="106907" x="10483850" y="4184650"/>
          <p14:tracePt t="106923" x="10509250" y="4184650"/>
          <p14:tracePt t="106940" x="10547350" y="4184650"/>
          <p14:tracePt t="106957" x="10572750" y="4184650"/>
          <p14:tracePt t="106973" x="10610850" y="4184650"/>
          <p14:tracePt t="106990" x="10642600" y="4184650"/>
          <p14:tracePt t="107007" x="10655300" y="4197350"/>
          <p14:tracePt t="107111" x="10648950" y="4203700"/>
          <p14:tracePt t="107119" x="10642600" y="4203700"/>
          <p14:tracePt t="107130" x="10623550" y="4203700"/>
          <p14:tracePt t="107141" x="10553700" y="4210050"/>
          <p14:tracePt t="107157" x="10394950" y="4241800"/>
          <p14:tracePt t="107174" x="10147300" y="4292600"/>
          <p14:tracePt t="107191" x="9753600" y="4362450"/>
          <p14:tracePt t="107207" x="9258300" y="4495800"/>
          <p14:tracePt t="107224" x="8686800" y="4641850"/>
          <p14:tracePt t="107241" x="8128000" y="4775200"/>
          <p14:tracePt t="107258" x="7334250" y="4908550"/>
          <p14:tracePt t="107277" x="6877050" y="4978400"/>
          <p14:tracePt t="107291" x="6515100" y="5022850"/>
          <p14:tracePt t="107307" x="6248400" y="5060950"/>
          <p14:tracePt t="107324" x="6019800" y="5086350"/>
          <p14:tracePt t="107340" x="5791200" y="5124450"/>
          <p14:tracePt t="107357" x="5543550" y="5168900"/>
          <p14:tracePt t="107374" x="5346700" y="5200650"/>
          <p14:tracePt t="107390" x="5207000" y="5245100"/>
          <p14:tracePt t="107407" x="5092700" y="5264150"/>
          <p14:tracePt t="107424" x="5016500" y="5295900"/>
          <p14:tracePt t="107441" x="4953000" y="5308600"/>
          <p14:tracePt t="107457" x="4927600" y="5321300"/>
          <p14:tracePt t="107474" x="4870450" y="5334000"/>
          <p14:tracePt t="107491" x="4832350" y="5346700"/>
          <p14:tracePt t="107507" x="4806950" y="5346700"/>
          <p14:tracePt t="107524" x="4800600" y="5346700"/>
          <p14:tracePt t="107541" x="4781550" y="5353050"/>
          <p14:tracePt t="107557" x="4762500" y="5359400"/>
          <p14:tracePt t="107564" x="4756150" y="5359400"/>
          <p14:tracePt t="107574" x="4743450" y="5359400"/>
          <p14:tracePt t="107590" x="4718050" y="5378450"/>
          <p14:tracePt t="107607" x="4699000" y="5378450"/>
          <p14:tracePt t="107624" x="4679950" y="5384800"/>
          <p14:tracePt t="107641" x="4673600" y="5384800"/>
          <p14:tracePt t="107657" x="4660900" y="5384800"/>
          <p14:tracePt t="107674" x="4578350" y="5384800"/>
          <p14:tracePt t="107691" x="4489450" y="5384800"/>
          <p14:tracePt t="107707" x="4381500" y="5384800"/>
          <p14:tracePt t="107724" x="4318000" y="5384800"/>
          <p14:tracePt t="107741" x="4279900" y="5384800"/>
          <p14:tracePt t="107757" x="4267200" y="5384800"/>
          <p14:tracePt t="107999" x="4273550" y="5384800"/>
          <p14:tracePt t="108007" x="4292600" y="5384800"/>
          <p14:tracePt t="108015" x="4337050" y="5372100"/>
          <p14:tracePt t="108024" x="4349750" y="5365750"/>
          <p14:tracePt t="108040" x="4419600" y="5340350"/>
          <p14:tracePt t="108057" x="4476750" y="5327650"/>
          <p14:tracePt t="108081" x="4533900" y="5308600"/>
          <p14:tracePt t="108093" x="4546600" y="5302250"/>
          <p14:tracePt t="108107" x="4559300" y="5302250"/>
          <p14:tracePt t="108124" x="4578350" y="5295900"/>
          <p14:tracePt t="108204" x="4584700" y="5295900"/>
          <p14:tracePt t="108212" x="4597400" y="5295900"/>
          <p14:tracePt t="108220" x="4610100" y="5295900"/>
          <p14:tracePt t="108229" x="4635500" y="5295900"/>
          <p14:tracePt t="108241" x="4673600" y="5295900"/>
          <p14:tracePt t="108258" x="4806950" y="5270500"/>
          <p14:tracePt t="108274" x="4921250" y="5251450"/>
          <p14:tracePt t="108291" x="5016500" y="5238750"/>
          <p14:tracePt t="108309" x="5073650" y="5232400"/>
          <p14:tracePt t="108324" x="5099050" y="5226050"/>
          <p14:tracePt t="108445" x="5111750" y="5219700"/>
          <p14:tracePt t="108568" x="5105400" y="5232400"/>
          <p14:tracePt t="108575" x="5086350" y="5232400"/>
          <p14:tracePt t="108585" x="5054600" y="5232400"/>
          <p14:tracePt t="108591" x="5010150" y="5238750"/>
          <p14:tracePt t="108608" x="4902200" y="5238750"/>
          <p14:tracePt t="108625" x="4775200" y="5238750"/>
          <p14:tracePt t="108642" x="4635500" y="5238750"/>
          <p14:tracePt t="108660" x="4445000" y="5238750"/>
          <p14:tracePt t="108675" x="4381500" y="5238750"/>
          <p14:tracePt t="108691" x="4260850" y="5238750"/>
          <p14:tracePt t="108708" x="4203700" y="5226050"/>
          <p14:tracePt t="108725" x="4178300" y="5207000"/>
          <p14:tracePt t="108742" x="4165600" y="5200650"/>
          <p14:tracePt t="108758" x="4152900" y="5181600"/>
          <p14:tracePt t="108774" x="4140200" y="5149850"/>
          <p14:tracePt t="108791" x="4127500" y="5092700"/>
          <p14:tracePt t="108808" x="4121150" y="5010150"/>
          <p14:tracePt t="108824" x="4114800" y="4933950"/>
          <p14:tracePt t="108841" x="4114800" y="4838700"/>
          <p14:tracePt t="108858" x="4114800" y="4743450"/>
          <p14:tracePt t="108874" x="4114800" y="4686300"/>
          <p14:tracePt t="108891" x="4127500" y="4648200"/>
          <p14:tracePt t="108908" x="4159250" y="4616450"/>
          <p14:tracePt t="108925" x="4248150" y="4584700"/>
          <p14:tracePt t="108941" x="4419600" y="4565650"/>
          <p14:tracePt t="108958" x="4616450" y="4565650"/>
          <p14:tracePt t="108975" x="4806950" y="4565650"/>
          <p14:tracePt t="108991" x="4953000" y="4565650"/>
          <p14:tracePt t="109008" x="5073650" y="4565650"/>
          <p14:tracePt t="109025" x="5130800" y="4565650"/>
          <p14:tracePt t="109045" x="5168900" y="4603750"/>
          <p14:tracePt t="109060" x="5194300" y="4641850"/>
          <p14:tracePt t="109075" x="5232400" y="4730750"/>
          <p14:tracePt t="109092" x="5257800" y="4806950"/>
          <p14:tracePt t="109108" x="5270500" y="4883150"/>
          <p14:tracePt t="109125" x="5270500" y="4959350"/>
          <p14:tracePt t="109142" x="5238750" y="5080000"/>
          <p14:tracePt t="109159" x="5118100" y="5207000"/>
          <p14:tracePt t="109175" x="4953000" y="5321300"/>
          <p14:tracePt t="109191" x="4794250" y="5416550"/>
          <p14:tracePt t="109208" x="4673600" y="5486400"/>
          <p14:tracePt t="109225" x="4610100" y="5518150"/>
          <p14:tracePt t="109242" x="4603750" y="5518150"/>
          <p14:tracePt t="109412" x="4610100" y="5518150"/>
          <p14:tracePt t="109420" x="4616450" y="5518150"/>
          <p14:tracePt t="109436" x="4635500" y="5518150"/>
          <p14:tracePt t="109444" x="4667250" y="5518150"/>
          <p14:tracePt t="109452" x="4692650" y="5518150"/>
          <p14:tracePt t="109464" x="4737100" y="5518150"/>
          <p14:tracePt t="109481" x="4876800" y="5518150"/>
          <p14:tracePt t="109498" x="5099050" y="5518150"/>
          <p14:tracePt t="109517" x="5378450" y="5518150"/>
          <p14:tracePt t="109531" x="6070600" y="5518150"/>
          <p14:tracePt t="109547" x="6584950" y="5461000"/>
          <p14:tracePt t="109564" x="6908800" y="5416550"/>
          <p14:tracePt t="109581" x="7054850" y="5384800"/>
          <p14:tracePt t="109598" x="7092950" y="5372100"/>
          <p14:tracePt t="109773" x="7118350" y="5372100"/>
          <p14:tracePt t="109780" x="7156450" y="5372100"/>
          <p14:tracePt t="109788" x="7188200" y="5372100"/>
          <p14:tracePt t="109797" x="7232650" y="5372100"/>
          <p14:tracePt t="109814" x="7327900" y="5372100"/>
          <p14:tracePt t="109831" x="7404100" y="5372100"/>
          <p14:tracePt t="109847" x="7442200" y="5372100"/>
          <p14:tracePt t="110045" x="7435850" y="5372100"/>
          <p14:tracePt t="110054" x="7423150" y="5372100"/>
          <p14:tracePt t="110070" x="7378700" y="5372100"/>
          <p14:tracePt t="110086" x="7308850" y="5346700"/>
          <p14:tracePt t="110103" x="7213600" y="5340350"/>
          <p14:tracePt t="110120" x="7112000" y="5327650"/>
          <p14:tracePt t="110136" x="7004050" y="5295900"/>
          <p14:tracePt t="110153" x="6870700" y="5264150"/>
          <p14:tracePt t="110171" x="6737350" y="5226050"/>
          <p14:tracePt t="110188" x="6629400" y="5213350"/>
          <p14:tracePt t="110203" x="6610350" y="5213350"/>
          <p14:tracePt t="110220" x="6597650" y="5213350"/>
          <p14:tracePt t="110237" x="6591300" y="5213350"/>
          <p14:tracePt t="110270" x="6572250" y="5213350"/>
          <p14:tracePt t="110287" x="6553200" y="5207000"/>
          <p14:tracePt t="110303" x="6527800" y="5200650"/>
          <p14:tracePt t="110320" x="6489700" y="5187950"/>
          <p14:tracePt t="110337" x="6470650" y="5181600"/>
          <p14:tracePt t="110353" x="6457950" y="5168900"/>
          <p14:tracePt t="110370" x="6438900" y="5162550"/>
          <p14:tracePt t="110398" x="6432550" y="5156200"/>
          <p14:tracePt t="110423" x="6419850" y="5156200"/>
          <p14:tracePt t="110439" x="6413500" y="5149850"/>
          <p14:tracePt t="110446" x="6407150" y="5149850"/>
          <p14:tracePt t="110454" x="6400800" y="5149850"/>
          <p14:tracePt t="110470" x="6381750" y="5143500"/>
          <p14:tracePt t="110487" x="6356350" y="5143500"/>
          <p14:tracePt t="110504" x="6337300" y="5143500"/>
          <p14:tracePt t="110520" x="6324600" y="5143500"/>
          <p14:tracePt t="110537" x="6318250" y="5143500"/>
          <p14:tracePt t="110554" x="6311900" y="5143500"/>
          <p14:tracePt t="110582" x="6305550" y="5143500"/>
          <p14:tracePt t="110591" x="6299200" y="5143500"/>
          <p14:tracePt t="110657" x="6292850" y="5149850"/>
          <p14:tracePt t="110671" x="6292850" y="5156200"/>
          <p14:tracePt t="110688" x="6292850" y="5162550"/>
          <p14:tracePt t="110698" x="6292850" y="5175250"/>
          <p14:tracePt t="110713" x="6292850" y="5181600"/>
          <p14:tracePt t="110730" x="6292850" y="5187950"/>
          <p14:tracePt t="110781" x="6286500" y="5194300"/>
          <p14:tracePt t="110845" x="6280150" y="5200650"/>
          <p14:tracePt t="110926" x="6286500" y="5200650"/>
          <p14:tracePt t="110934" x="6305550" y="5200650"/>
          <p14:tracePt t="110943" x="6343650" y="5200650"/>
          <p14:tracePt t="110954" x="6400800" y="5200650"/>
          <p14:tracePt t="110971" x="6508750" y="5175250"/>
          <p14:tracePt t="110987" x="6610350" y="5162550"/>
          <p14:tracePt t="111004" x="6705600" y="5124450"/>
          <p14:tracePt t="111021" x="6737350" y="5111750"/>
          <p14:tracePt t="111168" x="6731000" y="5118100"/>
          <p14:tracePt t="111199" x="6718300" y="5118100"/>
          <p14:tracePt t="111224" x="6705600" y="5130800"/>
          <p14:tracePt t="111242" x="6705600" y="5137150"/>
          <p14:tracePt t="111249" x="6699250" y="5143500"/>
          <p14:tracePt t="111258" x="6692900" y="5143500"/>
          <p14:tracePt t="111271" x="6686550" y="5156200"/>
          <p14:tracePt t="111288" x="6680200" y="5156200"/>
          <p14:tracePt t="111305" x="6673850" y="5168900"/>
          <p14:tracePt t="111321" x="6661150" y="5175250"/>
          <p14:tracePt t="111338" x="6654800" y="5187950"/>
          <p14:tracePt t="111358" x="6623050" y="5200650"/>
          <p14:tracePt t="111373" x="6604000" y="5207000"/>
          <p14:tracePt t="111388" x="6584950" y="5213350"/>
          <p14:tracePt t="111404" x="6584950" y="5219700"/>
          <p14:tracePt t="111963" x="6578600" y="5219700"/>
          <p14:tracePt t="112167" x="6584950" y="5219700"/>
          <p14:tracePt t="112176" x="6604000" y="5219700"/>
          <p14:tracePt t="112184" x="6623050" y="5219700"/>
          <p14:tracePt t="112193" x="6654800" y="5219700"/>
          <p14:tracePt t="112210" x="6692900" y="5219700"/>
          <p14:tracePt t="112226" x="6718300" y="5219700"/>
          <p14:tracePt t="112243" x="6731000" y="5219700"/>
          <p14:tracePt t="112486" x="6724650" y="5219700"/>
          <p14:tracePt t="112494" x="6705600" y="5219700"/>
          <p14:tracePt t="112502" x="6692900" y="5219700"/>
          <p14:tracePt t="112511" x="6673850" y="5219700"/>
          <p14:tracePt t="112526" x="6635750" y="5219700"/>
          <p14:tracePt t="112543" x="6604000" y="5219700"/>
          <p14:tracePt t="112559" x="6584950" y="5219700"/>
          <p14:tracePt t="112566" x="6578600" y="5219700"/>
          <p14:tracePt t="112593" x="6572250" y="5219700"/>
          <p14:tracePt t="112609" x="6565900" y="5219700"/>
          <p14:tracePt t="112626" x="6546850" y="5219700"/>
          <p14:tracePt t="112643" x="6521450" y="5219700"/>
          <p14:tracePt t="112661" x="6502400" y="5213350"/>
          <p14:tracePt t="112676" x="6496050" y="5207000"/>
          <p14:tracePt t="112693" x="6483350" y="5187950"/>
          <p14:tracePt t="112710" x="6477000" y="5168900"/>
          <p14:tracePt t="112726" x="6457950" y="5149850"/>
          <p14:tracePt t="112743" x="6457950" y="5137150"/>
          <p14:tracePt t="112760" x="6451600" y="5111750"/>
          <p14:tracePt t="112776" x="6451600" y="5099050"/>
          <p14:tracePt t="112793" x="6438900" y="5073650"/>
          <p14:tracePt t="112810" x="6432550" y="5035550"/>
          <p14:tracePt t="112826" x="6432550" y="5003800"/>
          <p14:tracePt t="112843" x="6432550" y="4965700"/>
          <p14:tracePt t="112860" x="6432550" y="4914900"/>
          <p14:tracePt t="112876" x="6432550" y="4889500"/>
          <p14:tracePt t="112893" x="6432550" y="4864100"/>
          <p14:tracePt t="112910" x="6445250" y="4845050"/>
          <p14:tracePt t="112926" x="6445250" y="4826000"/>
          <p14:tracePt t="112943" x="6457950" y="4813300"/>
          <p14:tracePt t="112960" x="6464300" y="4800600"/>
          <p14:tracePt t="112977" x="6470650" y="4781550"/>
          <p14:tracePt t="112993" x="6496050" y="4762500"/>
          <p14:tracePt t="113010" x="6508750" y="4749800"/>
          <p14:tracePt t="113027" x="6521450" y="4730750"/>
          <p14:tracePt t="113043" x="6534150" y="4730750"/>
          <p14:tracePt t="113060" x="6559550" y="4705350"/>
          <p14:tracePt t="113089" x="6610350" y="4686300"/>
          <p14:tracePt t="113093" x="6616700" y="4686300"/>
          <p14:tracePt t="113110" x="6654800" y="4679950"/>
          <p14:tracePt t="113127" x="6680200" y="4673600"/>
          <p14:tracePt t="113143" x="6699250" y="4673600"/>
          <p14:tracePt t="113160" x="6743700" y="4673600"/>
          <p14:tracePt t="113177" x="6819900" y="4673600"/>
          <p14:tracePt t="113193" x="6896100" y="4673600"/>
          <p14:tracePt t="113210" x="6991350" y="4673600"/>
          <p14:tracePt t="113227" x="7061200" y="4673600"/>
          <p14:tracePt t="113243" x="7092950" y="4673600"/>
          <p14:tracePt t="113260" x="7112000" y="4673600"/>
          <p14:tracePt t="113277" x="7124700" y="4679950"/>
          <p14:tracePt t="113293" x="7131050" y="4686300"/>
          <p14:tracePt t="113310" x="7150100" y="4705350"/>
          <p14:tracePt t="113327" x="7169150" y="4724400"/>
          <p14:tracePt t="113343" x="7181850" y="4737100"/>
          <p14:tracePt t="113360" x="7194550" y="4756150"/>
          <p14:tracePt t="113377" x="7200900" y="4768850"/>
          <p14:tracePt t="113394" x="7207250" y="4794250"/>
          <p14:tracePt t="113410" x="7207250" y="4800600"/>
          <p14:tracePt t="113427" x="7219950" y="4826000"/>
          <p14:tracePt t="113444" x="7219950" y="4838700"/>
          <p14:tracePt t="113461" x="7219950" y="4883150"/>
          <p14:tracePt t="113477" x="7219950" y="4908550"/>
          <p14:tracePt t="113494" x="7213600" y="4959350"/>
          <p14:tracePt t="113510" x="7194550" y="5010150"/>
          <p14:tracePt t="113527" x="7169150" y="5067300"/>
          <p14:tracePt t="113544" x="7118350" y="5118100"/>
          <p14:tracePt t="113560" x="7080250" y="5156200"/>
          <p14:tracePt t="113566" x="7054850" y="5168900"/>
          <p14:tracePt t="113577" x="7035800" y="5187950"/>
          <p14:tracePt t="113594" x="7004050" y="5219700"/>
          <p14:tracePt t="113610" x="6985000" y="5238750"/>
          <p14:tracePt t="113627" x="6972300" y="5251450"/>
          <p14:tracePt t="114304" x="6991350" y="5257800"/>
          <p14:tracePt t="114310" x="7035800" y="5257800"/>
          <p14:tracePt t="114319" x="7086600" y="5257800"/>
          <p14:tracePt t="114327" x="7162800" y="5257800"/>
          <p14:tracePt t="114344" x="7327900" y="5257800"/>
          <p14:tracePt t="114361" x="7499350" y="5257800"/>
          <p14:tracePt t="114377" x="7645400" y="5257800"/>
          <p14:tracePt t="114394" x="7683500" y="5257800"/>
          <p14:tracePt t="114411" x="7689850" y="5251450"/>
          <p14:tracePt t="114790" x="7689850" y="5245100"/>
          <p14:tracePt t="114797" x="7689850" y="5238750"/>
          <p14:tracePt t="114815" x="7683500" y="5232400"/>
          <p14:tracePt t="114862" x="7677150" y="5232400"/>
          <p14:tracePt t="115010" x="7677150" y="5226050"/>
          <p14:tracePt t="115018" x="7677150" y="5213350"/>
          <p14:tracePt t="115031" x="7639050" y="5143500"/>
          <p14:tracePt t="115048" x="7556500" y="5016500"/>
          <p14:tracePt t="115064" x="7486650" y="4883150"/>
          <p14:tracePt t="115074" x="7454900" y="4813300"/>
          <p14:tracePt t="115084" x="7410450" y="4737100"/>
          <p14:tracePt t="115098" x="7353300" y="4635500"/>
          <p14:tracePt t="115114" x="7327900" y="4578350"/>
          <p14:tracePt t="115131" x="7321550" y="4578350"/>
          <p14:tracePt t="115148" x="7321550" y="4572000"/>
          <p14:tracePt t="115164" x="7327900" y="4565650"/>
          <p14:tracePt t="115198" x="7334250" y="4565650"/>
          <p14:tracePt t="115214" x="7346950" y="4565650"/>
          <p14:tracePt t="115231" x="7353300" y="4578350"/>
          <p14:tracePt t="115264" x="7353300" y="4597400"/>
          <p14:tracePt t="115281" x="7353300" y="4603750"/>
          <p14:tracePt t="115298" x="7353300" y="4616450"/>
          <p14:tracePt t="115314" x="7359650" y="4616450"/>
          <p14:tracePt t="115371" x="7359650" y="4629150"/>
          <p14:tracePt t="115387" x="7366000" y="4648200"/>
          <p14:tracePt t="115395" x="7378700" y="4660900"/>
          <p14:tracePt t="115409" x="7410450" y="4711700"/>
          <p14:tracePt t="115416" x="7435850" y="4768850"/>
          <p14:tracePt t="115431" x="7493000" y="4883150"/>
          <p14:tracePt t="115448" x="7524750" y="5003800"/>
          <p14:tracePt t="115465" x="7543800" y="5124450"/>
          <p14:tracePt t="115481" x="7550150" y="5187950"/>
          <p14:tracePt t="115498" x="7550150" y="5232400"/>
          <p14:tracePt t="115515" x="7550150" y="5245100"/>
          <p14:tracePt t="115531" x="7550150" y="5257800"/>
          <p14:tracePt t="115548" x="7543800" y="5264150"/>
          <p14:tracePt t="115565" x="7531100" y="5270500"/>
          <p14:tracePt t="115581" x="7518400" y="5270500"/>
          <p14:tracePt t="115598" x="7467600" y="5270500"/>
          <p14:tracePt t="115614" x="7423150" y="5270500"/>
          <p14:tracePt t="115631" x="7378700" y="5270500"/>
          <p14:tracePt t="115648" x="7327900" y="5264150"/>
          <p14:tracePt t="115664" x="7277100" y="5251450"/>
          <p14:tracePt t="115681" x="7239000" y="5245100"/>
          <p14:tracePt t="115698" x="7194550" y="5226050"/>
          <p14:tracePt t="115715" x="7175500" y="5219700"/>
          <p14:tracePt t="115731" x="7156450" y="5219700"/>
          <p14:tracePt t="115748" x="7150100" y="5219700"/>
          <p14:tracePt t="115765" x="7137400" y="5219700"/>
          <p14:tracePt t="115781" x="7118350" y="5213350"/>
          <p14:tracePt t="115798" x="7067550" y="5200650"/>
          <p14:tracePt t="115814" x="7004050" y="5187950"/>
          <p14:tracePt t="115831" x="6940550" y="5187950"/>
          <p14:tracePt t="115848" x="6889750" y="5187950"/>
          <p14:tracePt t="115865" x="6877050" y="5187950"/>
          <p14:tracePt t="115961" x="6870700" y="5187950"/>
          <p14:tracePt t="116279" x="6877050" y="5187950"/>
          <p14:tracePt t="116287" x="6908800" y="5187950"/>
          <p14:tracePt t="116295" x="6940550" y="5187950"/>
          <p14:tracePt t="116305" x="6985000" y="5187950"/>
          <p14:tracePt t="116320" x="7124700" y="5187950"/>
          <p14:tracePt t="116336" x="7302500" y="5187950"/>
          <p14:tracePt t="116353" x="7448550" y="5187950"/>
          <p14:tracePt t="116370" x="7531100" y="5187950"/>
          <p14:tracePt t="116386" x="7556500" y="5187950"/>
          <p14:tracePt t="116403" x="7562850" y="5187950"/>
          <p14:tracePt t="116586" x="7575550" y="5187950"/>
          <p14:tracePt t="116595" x="7588250" y="5187950"/>
          <p14:tracePt t="116604" x="7594600" y="5194300"/>
          <p14:tracePt t="116620" x="7607300" y="5200650"/>
          <p14:tracePt t="116637" x="7620000" y="5200650"/>
          <p14:tracePt t="116653" x="7632700" y="5200650"/>
          <p14:tracePt t="117178" x="7639050" y="5200650"/>
          <p14:tracePt t="117186" x="7645400" y="5200650"/>
          <p14:tracePt t="117200" x="7651750" y="5200650"/>
          <p14:tracePt t="117208" x="7664450" y="5200650"/>
          <p14:tracePt t="117232" x="7670800" y="5200650"/>
          <p14:tracePt t="117259" x="7677150" y="5200650"/>
          <p14:tracePt t="118653" x="7683500" y="5200650"/>
          <p14:tracePt t="118660" x="7689850" y="5200650"/>
          <p14:tracePt t="118669" x="7696200" y="5200650"/>
          <p14:tracePt t="118677" x="7696200" y="5207000"/>
          <p14:tracePt t="118694" x="7708900" y="5207000"/>
          <p14:tracePt t="118710" x="7715250" y="5207000"/>
          <p14:tracePt t="119331" x="7721600" y="5207000"/>
          <p14:tracePt t="119347" x="7734300" y="5207000"/>
          <p14:tracePt t="119379" x="7740650" y="5207000"/>
          <p14:tracePt t="119388" x="7747000" y="5207000"/>
          <p14:tracePt t="119588" x="7740650" y="5207000"/>
          <p14:tracePt t="119849" x="7740650" y="5200650"/>
          <p14:tracePt t="119930" x="7734300" y="5200650"/>
          <p14:tracePt t="119938" x="7715250" y="5200650"/>
          <p14:tracePt t="119947" x="7689850" y="5200650"/>
          <p14:tracePt t="119956" x="7677150" y="5200650"/>
          <p14:tracePt t="119973" x="7620000" y="5200650"/>
          <p14:tracePt t="119990" x="7556500" y="5175250"/>
          <p14:tracePt t="120008" x="7537450" y="5156200"/>
          <p14:tracePt t="120025" x="7524750" y="5111750"/>
          <p14:tracePt t="120040" x="7524750" y="5067300"/>
          <p14:tracePt t="120057" x="7524750" y="5022850"/>
          <p14:tracePt t="120065" x="7524750" y="5010150"/>
          <p14:tracePt t="120073" x="7524750" y="4991100"/>
          <p14:tracePt t="120091" x="7524750" y="4953000"/>
          <p14:tracePt t="120107" x="7524750" y="4933950"/>
          <p14:tracePt t="120123" x="7524750" y="4921250"/>
          <p14:tracePt t="120140" x="7524750" y="4902200"/>
          <p14:tracePt t="120157" x="7518400" y="4895850"/>
          <p14:tracePt t="120173" x="7518400" y="4889500"/>
          <p14:tracePt t="120190" x="7505700" y="4876800"/>
          <p14:tracePt t="120292" x="7505700" y="4870450"/>
          <p14:tracePt t="120301" x="7505700" y="4864100"/>
          <p14:tracePt t="120309" x="7505700" y="4857750"/>
          <p14:tracePt t="120324" x="7505700" y="4832350"/>
          <p14:tracePt t="120341" x="7505700" y="4806950"/>
          <p14:tracePt t="120357" x="7505700" y="4781550"/>
          <p14:tracePt t="120374" x="7499350" y="4756150"/>
          <p14:tracePt t="120390" x="7499350" y="4749800"/>
          <p14:tracePt t="120408" x="7486650" y="4724400"/>
          <p14:tracePt t="120423" x="7480300" y="4724400"/>
          <p14:tracePt t="120474" x="7473950" y="4724400"/>
          <p14:tracePt t="120497" x="7461250" y="4724400"/>
          <p14:tracePt t="120513" x="7454900" y="4724400"/>
          <p14:tracePt t="120520" x="7448550" y="4724400"/>
          <p14:tracePt t="120529" x="7442200" y="4724400"/>
          <p14:tracePt t="120540" x="7435850" y="4724400"/>
          <p14:tracePt t="120557" x="7429500" y="4724400"/>
          <p14:tracePt t="120617" x="7423150" y="4724400"/>
          <p14:tracePt t="120658" x="7423150" y="4730750"/>
          <p14:tracePt t="120677" x="7416800" y="4730750"/>
          <p14:tracePt t="120802" x="7410450" y="4737100"/>
          <p14:tracePt t="120849" x="7410450" y="4743450"/>
          <p14:tracePt t="120857" x="7410450" y="4749800"/>
          <p14:tracePt t="120865" x="7410450" y="4756150"/>
          <p14:tracePt t="120874" x="7410450" y="4775200"/>
          <p14:tracePt t="120890" x="7410450" y="4800600"/>
          <p14:tracePt t="120907" x="7410450" y="4864100"/>
          <p14:tracePt t="120924" x="7423150" y="4972050"/>
          <p14:tracePt t="120941" x="7454900" y="5099050"/>
          <p14:tracePt t="120957" x="7486650" y="5226050"/>
          <p14:tracePt t="120974" x="7524750" y="5340350"/>
          <p14:tracePt t="120991" x="7543800" y="5410200"/>
          <p14:tracePt t="121009" x="7550150" y="5454650"/>
          <p14:tracePt t="121053" x="7556500" y="5454650"/>
          <p14:tracePt t="121062" x="7575550" y="5454650"/>
          <p14:tracePt t="121075" x="7588250" y="5410200"/>
          <p14:tracePt t="121091" x="7613650" y="5359400"/>
          <p14:tracePt t="121108" x="7639050" y="5302250"/>
          <p14:tracePt t="121125" x="7677150" y="5219700"/>
          <p14:tracePt t="121141" x="7715250" y="5124450"/>
          <p14:tracePt t="121158" x="7772400" y="4997450"/>
          <p14:tracePt t="121174" x="7816850" y="4895850"/>
          <p14:tracePt t="121191" x="7861300" y="4794250"/>
          <p14:tracePt t="121208" x="7924800" y="4686300"/>
          <p14:tracePt t="121224" x="7937500" y="4660900"/>
          <p14:tracePt t="121259" x="7937500" y="4648200"/>
          <p14:tracePt t="121292" x="7937500" y="4641850"/>
          <p14:tracePt t="121300" x="7931150" y="4641850"/>
          <p14:tracePt t="121308" x="7924800" y="4641850"/>
          <p14:tracePt t="121324" x="7905750" y="4667250"/>
          <p14:tracePt t="121341" x="7899400" y="4705350"/>
          <p14:tracePt t="121358" x="7886700" y="4762500"/>
          <p14:tracePt t="121375" x="7867650" y="4864100"/>
          <p14:tracePt t="121392" x="7867650" y="4991100"/>
          <p14:tracePt t="121409" x="7867650" y="5118100"/>
          <p14:tracePt t="121426" x="7886700" y="5251450"/>
          <p14:tracePt t="121441" x="7899400" y="5283200"/>
          <p14:tracePt t="121458" x="7905750" y="5295900"/>
          <p14:tracePt t="121566" x="7899400" y="5295900"/>
          <p14:tracePt t="121590" x="7893050" y="5295900"/>
          <p14:tracePt t="121643" x="7880350" y="5289550"/>
          <p14:tracePt t="121667" x="7880350" y="5283200"/>
          <p14:tracePt t="121684" x="7880350" y="5270500"/>
          <p14:tracePt t="121690" x="7886700" y="5257800"/>
          <p14:tracePt t="121707" x="7899400" y="5245100"/>
          <p14:tracePt t="121715" x="7912100" y="5226050"/>
          <p14:tracePt t="121725" x="7918450" y="5219700"/>
          <p14:tracePt t="121741" x="7937500" y="5181600"/>
          <p14:tracePt t="121758" x="7943850" y="5162550"/>
          <p14:tracePt t="121774" x="7943850" y="5130800"/>
          <p14:tracePt t="121791" x="7956550" y="5118100"/>
          <p14:tracePt t="121808" x="7956550" y="5105400"/>
          <p14:tracePt t="121824" x="7956550" y="5099050"/>
          <p14:tracePt t="122950" x="7924800" y="5092700"/>
          <p14:tracePt t="122957" x="7861300" y="5067300"/>
          <p14:tracePt t="122967" x="7791450" y="5054600"/>
          <p14:tracePt t="122977" x="7715250" y="5041900"/>
          <p14:tracePt t="122993" x="7588250" y="5010150"/>
          <p14:tracePt t="123009" x="7397750" y="4959350"/>
          <p14:tracePt t="123026" x="7308850" y="4940300"/>
          <p14:tracePt t="123043" x="7245350" y="4921250"/>
          <p14:tracePt t="123059" x="7232650" y="4921250"/>
          <p14:tracePt t="123082" x="7219950" y="4921250"/>
          <p14:tracePt t="123131" x="7213600" y="4921250"/>
          <p14:tracePt t="123158" x="7207250" y="4921250"/>
          <p14:tracePt t="123166" x="7200900" y="4921250"/>
          <p14:tracePt t="123178" x="7194550" y="4921250"/>
          <p14:tracePt t="123193" x="7175500" y="4921250"/>
          <p14:tracePt t="123209" x="7156450" y="4921250"/>
          <p14:tracePt t="123227" x="7143750" y="4921250"/>
          <p14:tracePt t="123243" x="7131050" y="4921250"/>
          <p14:tracePt t="123260" x="7124700" y="4921250"/>
          <p14:tracePt t="123277" x="7112000" y="4921250"/>
          <p14:tracePt t="123293" x="7080250" y="4933950"/>
          <p14:tracePt t="123310" x="7067550" y="4933950"/>
          <p14:tracePt t="123326" x="7042150" y="4933950"/>
          <p14:tracePt t="123343" x="7016750" y="4940300"/>
          <p14:tracePt t="123361" x="7004050" y="4940300"/>
          <p14:tracePt t="123376" x="6991350" y="4940300"/>
          <p14:tracePt t="123393" x="6978650" y="4946650"/>
          <p14:tracePt t="123410" x="6965950" y="4946650"/>
          <p14:tracePt t="123426" x="6953250" y="4946650"/>
          <p14:tracePt t="123443" x="6940550" y="4953000"/>
          <p14:tracePt t="123460" x="6915150" y="4959350"/>
          <p14:tracePt t="123477" x="6889750" y="4965700"/>
          <p14:tracePt t="123493" x="6845300" y="4972050"/>
          <p14:tracePt t="123510" x="6800850" y="4972050"/>
          <p14:tracePt t="123527" x="6737350" y="4984750"/>
          <p14:tracePt t="123543" x="6635750" y="5003800"/>
          <p14:tracePt t="123560" x="6559550" y="5010150"/>
          <p14:tracePt t="123577" x="6457950" y="5022850"/>
          <p14:tracePt t="123581" x="6413500" y="5029200"/>
          <p14:tracePt t="123593" x="6324600" y="5035550"/>
          <p14:tracePt t="123610" x="6261100" y="5035550"/>
          <p14:tracePt t="123627" x="6216650" y="5041900"/>
          <p14:tracePt t="123643" x="6191250" y="5041900"/>
          <p14:tracePt t="123660" x="6184900" y="5041900"/>
          <p14:tracePt t="123779" x="6178550" y="5048250"/>
          <p14:tracePt t="123787" x="6172200" y="5054600"/>
          <p14:tracePt t="123795" x="6159500" y="5054600"/>
          <p14:tracePt t="123810" x="6102350" y="5060950"/>
          <p14:tracePt t="123827" x="6026150" y="5067300"/>
          <p14:tracePt t="123843" x="5930900" y="5067300"/>
          <p14:tracePt t="123860" x="5861050" y="5086350"/>
          <p14:tracePt t="123877" x="5829300" y="5086350"/>
          <p14:tracePt t="123916" x="5822950" y="5092700"/>
          <p14:tracePt t="124166" x="5822950" y="5099050"/>
          <p14:tracePt t="124191" x="5816600" y="5099050"/>
          <p14:tracePt t="124206" x="5810250" y="5099050"/>
          <p14:tracePt t="124236" x="5803900" y="5099050"/>
          <p14:tracePt t="124327" x="5803900" y="5105400"/>
          <p14:tracePt t="124335" x="5816600" y="5105400"/>
          <p14:tracePt t="124348" x="5842000" y="5105400"/>
          <p14:tracePt t="124357" x="5848350" y="5105400"/>
          <p14:tracePt t="124374" x="5873750" y="5118100"/>
          <p14:tracePt t="124390" x="5886450" y="5124450"/>
          <p14:tracePt t="124407" x="5899150" y="5130800"/>
          <p14:tracePt t="124424" x="5924550" y="5143500"/>
          <p14:tracePt t="124441" x="5930900" y="5149850"/>
          <p14:tracePt t="124457" x="5956300" y="5156200"/>
          <p14:tracePt t="124474" x="5981700" y="5168900"/>
          <p14:tracePt t="124507" x="5988050" y="5168900"/>
          <p14:tracePt t="124583" x="5988050" y="5175250"/>
          <p14:tracePt t="124599" x="5988050" y="5181600"/>
          <p14:tracePt t="124606" x="5949950" y="5194300"/>
          <p14:tracePt t="124616" x="5899150" y="5194300"/>
          <p14:tracePt t="124625" x="5822950" y="5194300"/>
          <p14:tracePt t="124642" x="5657850" y="5194300"/>
          <p14:tracePt t="124657" x="5359400" y="5219700"/>
          <p14:tracePt t="124674" x="5105400" y="5257800"/>
          <p14:tracePt t="124691" x="4914900" y="5295900"/>
          <p14:tracePt t="124707" x="4813300" y="5327650"/>
          <p14:tracePt t="124724" x="4762500" y="5334000"/>
          <p14:tracePt t="124741" x="4756150" y="5334000"/>
          <p14:tracePt t="124859" x="4743450" y="5334000"/>
          <p14:tracePt t="124876" x="4718050" y="5334000"/>
          <p14:tracePt t="124883" x="4705350" y="5334000"/>
          <p14:tracePt t="124896" x="4679950" y="5334000"/>
          <p14:tracePt t="124908" x="4603750" y="5334000"/>
          <p14:tracePt t="124924" x="4527550" y="5334000"/>
          <p14:tracePt t="124941" x="4476750" y="5334000"/>
          <p14:tracePt t="124958" x="4425950" y="5334000"/>
          <p14:tracePt t="124974" x="4419600" y="5334000"/>
          <p14:tracePt t="125047" x="4400550" y="5334000"/>
          <p14:tracePt t="125055" x="4381500" y="5334000"/>
          <p14:tracePt t="125064" x="4368800" y="5334000"/>
          <p14:tracePt t="125075" x="4362450" y="5334000"/>
          <p14:tracePt t="125245" x="4343400" y="5334000"/>
          <p14:tracePt t="125253" x="4337050" y="5334000"/>
          <p14:tracePt t="125263" x="4324350" y="5334000"/>
          <p14:tracePt t="125268" x="4298950" y="5334000"/>
          <p14:tracePt t="125280" x="4286250" y="5334000"/>
          <p14:tracePt t="125297" x="4241800" y="5334000"/>
          <p14:tracePt t="125314" x="4235450" y="5334000"/>
          <p14:tracePt t="125407" x="4241800" y="5334000"/>
          <p14:tracePt t="125413" x="4267200" y="5334000"/>
          <p14:tracePt t="125424" x="4292600" y="5327650"/>
          <p14:tracePt t="125430" x="4324350" y="5327650"/>
          <p14:tracePt t="125447" x="4387850" y="5321300"/>
          <p14:tracePt t="125464" x="4502150" y="5308600"/>
          <p14:tracePt t="125481" x="4597400" y="5295900"/>
          <p14:tracePt t="125498" x="4718050" y="5295900"/>
          <p14:tracePt t="125515" x="4889500" y="5295900"/>
          <p14:tracePt t="125531" x="4940300" y="5295900"/>
          <p14:tracePt t="125547" x="5149850" y="5295900"/>
          <p14:tracePt t="125564" x="5334000" y="5283200"/>
          <p14:tracePt t="125575" x="5435600" y="5276850"/>
          <p14:tracePt t="125584" x="5556250" y="5245100"/>
          <p14:tracePt t="125597" x="5778500" y="5232400"/>
          <p14:tracePt t="125614" x="6083300" y="5181600"/>
          <p14:tracePt t="125631" x="6445250" y="5143500"/>
          <p14:tracePt t="125647" x="6788150" y="5143500"/>
          <p14:tracePt t="125664" x="7023100" y="5137150"/>
          <p14:tracePt t="125681" x="7232650" y="5124450"/>
          <p14:tracePt t="125698" x="7391400" y="5124450"/>
          <p14:tracePt t="125717" x="7562850" y="5124450"/>
          <p14:tracePt t="125731" x="7613650" y="5124450"/>
          <p14:tracePt t="125747" x="7645400" y="5118100"/>
          <p14:tracePt t="125764" x="7670800" y="5118100"/>
          <p14:tracePt t="125780" x="7702550" y="5118100"/>
          <p14:tracePt t="125797" x="7727950" y="5118100"/>
          <p14:tracePt t="125814" x="7785100" y="5118100"/>
          <p14:tracePt t="125830" x="7854950" y="5118100"/>
          <p14:tracePt t="125847" x="7937500" y="5105400"/>
          <p14:tracePt t="125864" x="8039100" y="5105400"/>
          <p14:tracePt t="125880" x="8140700" y="5105400"/>
          <p14:tracePt t="125897" x="8185150" y="5105400"/>
          <p14:tracePt t="125914" x="8204200" y="5105400"/>
          <p14:tracePt t="126326" x="8197850" y="5105400"/>
          <p14:tracePt t="126341" x="8197850" y="5099050"/>
          <p14:tracePt t="126973" x="8191500" y="5099050"/>
          <p14:tracePt t="126991" x="8185150" y="5099050"/>
          <p14:tracePt t="127005" x="8178800" y="5099050"/>
          <p14:tracePt t="127038" x="8166100" y="5099050"/>
          <p14:tracePt t="127143" x="8159750" y="5099050"/>
          <p14:tracePt t="127153" x="8153400" y="5099050"/>
          <p14:tracePt t="127160" x="8147050" y="5099050"/>
          <p14:tracePt t="127172" x="8108950" y="5111750"/>
          <p14:tracePt t="127182" x="8096250" y="5124450"/>
          <p14:tracePt t="127198" x="8070850" y="5143500"/>
          <p14:tracePt t="127215" x="8045450" y="5168900"/>
          <p14:tracePt t="127231" x="8026400" y="5175250"/>
          <p14:tracePt t="127248" x="8020050" y="5175250"/>
          <p14:tracePt t="127265" x="8013700" y="5175250"/>
          <p14:tracePt t="127282" x="8007350" y="5181600"/>
          <p14:tracePt t="127299" x="8001000" y="5181600"/>
          <p14:tracePt t="127315" x="7981950" y="5181600"/>
          <p14:tracePt t="127348" x="7975600" y="5187950"/>
          <p14:tracePt t="129630" x="7969250" y="5194300"/>
          <p14:tracePt t="129894" x="7969250" y="5200650"/>
          <p14:tracePt t="129927" x="7969250" y="5207000"/>
          <p14:tracePt t="129952" x="7969250" y="5213350"/>
          <p14:tracePt t="129974" x="7975600" y="5213350"/>
          <p14:tracePt t="129991" x="7975600" y="5219700"/>
          <p14:tracePt t="131648" x="7962900" y="5219700"/>
          <p14:tracePt t="131657" x="7956550" y="5219700"/>
          <p14:tracePt t="131667" x="7943850" y="5219700"/>
          <p14:tracePt t="131672" x="7931150" y="5219700"/>
          <p14:tracePt t="131686" x="7905750" y="5219700"/>
          <p14:tracePt t="131703" x="7861300" y="5207000"/>
          <p14:tracePt t="131720" x="7810500" y="5200650"/>
          <p14:tracePt t="131736" x="7766050" y="5194300"/>
          <p14:tracePt t="131753" x="7727950" y="5194300"/>
          <p14:tracePt t="131770" x="7715250" y="5187950"/>
          <p14:tracePt t="131786" x="7708900" y="5187950"/>
          <p14:tracePt t="131895" x="7702550" y="5187950"/>
          <p14:tracePt t="131905" x="7683500" y="5187950"/>
          <p14:tracePt t="131911" x="7670800" y="5187950"/>
          <p14:tracePt t="131921" x="7658100" y="5187950"/>
          <p14:tracePt t="131936" x="7600950" y="5187950"/>
          <p14:tracePt t="131953" x="7505700" y="5187950"/>
          <p14:tracePt t="131970" x="7378700" y="5187950"/>
          <p14:tracePt t="131986" x="7207250" y="5187950"/>
          <p14:tracePt t="132003" x="7042150" y="5187950"/>
          <p14:tracePt t="132021" x="6902450" y="5187950"/>
          <p14:tracePt t="132037" x="6711950" y="5187950"/>
          <p14:tracePt t="132053" x="6597650" y="5187950"/>
          <p14:tracePt t="132070" x="6489700" y="5187950"/>
          <p14:tracePt t="132087" x="6381750" y="5187950"/>
          <p14:tracePt t="132103" x="6254750" y="5187950"/>
          <p14:tracePt t="132120" x="6070600" y="5219700"/>
          <p14:tracePt t="132137" x="5899150" y="5238750"/>
          <p14:tracePt t="132153" x="5753100" y="5264150"/>
          <p14:tracePt t="132170" x="5651500" y="5276850"/>
          <p14:tracePt t="132187" x="5543550" y="5289550"/>
          <p14:tracePt t="132203" x="5473700" y="5295900"/>
          <p14:tracePt t="132221" x="5378450" y="5314950"/>
          <p14:tracePt t="132238" x="5251450" y="5334000"/>
          <p14:tracePt t="132253" x="5194300" y="5340350"/>
          <p14:tracePt t="132270" x="5118100" y="5346700"/>
          <p14:tracePt t="132287" x="5029200" y="5372100"/>
          <p14:tracePt t="132303" x="4914900" y="5372100"/>
          <p14:tracePt t="132320" x="4781550" y="5384800"/>
          <p14:tracePt t="132337" x="4699000" y="5391150"/>
          <p14:tracePt t="132353" x="4635500" y="5403850"/>
          <p14:tracePt t="132370" x="4603750" y="5410200"/>
          <p14:tracePt t="132387" x="4597400" y="5410200"/>
          <p14:tracePt t="132420" x="4578350" y="5416550"/>
          <p14:tracePt t="132440" x="4559300" y="5416550"/>
          <p14:tracePt t="132453" x="4533900" y="5416550"/>
          <p14:tracePt t="132470" x="4508500" y="5416550"/>
          <p14:tracePt t="132487" x="4457700" y="5416550"/>
          <p14:tracePt t="132504" x="4394200" y="5416550"/>
          <p14:tracePt t="132520" x="4311650" y="5416550"/>
          <p14:tracePt t="132537" x="4241800" y="5416550"/>
          <p14:tracePt t="132554" x="4216400" y="5416550"/>
          <p14:tracePt t="132658" x="4210050" y="5416550"/>
          <p14:tracePt t="132691" x="4203700" y="5416550"/>
          <p14:tracePt t="132699" x="4197350" y="5416550"/>
          <p14:tracePt t="132707" x="4197350" y="5410200"/>
          <p14:tracePt t="132730" x="4197350" y="5403850"/>
          <p14:tracePt t="132747" x="4197350" y="5391150"/>
          <p14:tracePt t="132763" x="4197350" y="5384800"/>
          <p14:tracePt t="132778" x="4197350" y="5378450"/>
          <p14:tracePt t="132792" x="4197350" y="5372100"/>
          <p14:tracePt t="132808" x="4197350" y="5365750"/>
          <p14:tracePt t="132830" x="4197350" y="5359400"/>
          <p14:tracePt t="132855" x="4197350" y="5353050"/>
          <p14:tracePt t="132878" x="4197350" y="5346700"/>
          <p14:tracePt t="132886" x="4197350" y="5340350"/>
          <p14:tracePt t="132912" x="4197350" y="5334000"/>
          <p14:tracePt t="132935" x="4191000" y="5327650"/>
          <p14:tracePt t="132952" x="4184650" y="5321300"/>
          <p14:tracePt t="132961" x="4178300" y="5321300"/>
          <p14:tracePt t="132983" x="4178300" y="5314950"/>
          <p14:tracePt t="133416" x="4184650" y="5314950"/>
          <p14:tracePt t="133424" x="4222750" y="5314950"/>
          <p14:tracePt t="133431" x="4254500" y="5314950"/>
          <p14:tracePt t="133440" x="4292600" y="5314950"/>
          <p14:tracePt t="133457" x="4368800" y="5314950"/>
          <p14:tracePt t="133474" x="4470400" y="5314950"/>
          <p14:tracePt t="133490" x="4578350" y="5314950"/>
          <p14:tracePt t="133507" x="4667250" y="5314950"/>
          <p14:tracePt t="133524" x="4749800" y="5314950"/>
          <p14:tracePt t="133540" x="4845050" y="5314950"/>
          <p14:tracePt t="133558" x="5041900" y="5314950"/>
          <p14:tracePt t="133574" x="5168900" y="5314950"/>
          <p14:tracePt t="133591" x="5295900" y="5314950"/>
          <p14:tracePt t="133607" x="5353050" y="5314950"/>
          <p14:tracePt t="133624" x="5378450" y="5314950"/>
          <p14:tracePt t="133641" x="5403850" y="5314950"/>
          <p14:tracePt t="133657" x="5429250" y="5314950"/>
          <p14:tracePt t="133674" x="5454650" y="5314950"/>
          <p14:tracePt t="133691" x="5518150" y="5314950"/>
          <p14:tracePt t="133707" x="5613400" y="5314950"/>
          <p14:tracePt t="133724" x="5753100" y="5314950"/>
          <p14:tracePt t="133742" x="5899150" y="5314950"/>
          <p14:tracePt t="133758" x="6134100" y="5314950"/>
          <p14:tracePt t="133774" x="6292850" y="5314950"/>
          <p14:tracePt t="133791" x="6438900" y="5314950"/>
          <p14:tracePt t="133807" x="6591300" y="5314950"/>
          <p14:tracePt t="133824" x="6756400" y="5314950"/>
          <p14:tracePt t="133841" x="7004050" y="5314950"/>
          <p14:tracePt t="133857" x="7346950" y="5314950"/>
          <p14:tracePt t="133874" x="7677150" y="5314950"/>
          <p14:tracePt t="133891" x="7893050" y="5314950"/>
          <p14:tracePt t="133907" x="8026400" y="5314950"/>
          <p14:tracePt t="133924" x="8070850" y="5308600"/>
          <p14:tracePt t="135744" x="8051800" y="5308600"/>
          <p14:tracePt t="135752" x="8020050" y="5308600"/>
          <p14:tracePt t="135761" x="8001000" y="5308600"/>
          <p14:tracePt t="135774" x="7956550" y="5308600"/>
          <p14:tracePt t="135791" x="7899400" y="5314950"/>
          <p14:tracePt t="135807" x="7797800" y="5359400"/>
          <p14:tracePt t="135824" x="7651750" y="5441950"/>
          <p14:tracePt t="135841" x="7512050" y="5505450"/>
          <p14:tracePt t="135857" x="7391400" y="5581650"/>
          <p14:tracePt t="135874" x="7232650" y="5651500"/>
          <p14:tracePt t="135891" x="7118350" y="5695950"/>
          <p14:tracePt t="135908" x="7010400" y="5740400"/>
          <p14:tracePt t="135924" x="6927850" y="5778500"/>
          <p14:tracePt t="135941" x="6851650" y="5816600"/>
          <p14:tracePt t="135957" x="6800850" y="5822950"/>
          <p14:tracePt t="135976" x="6769100" y="5848350"/>
          <p14:tracePt t="135991" x="6724650" y="5873750"/>
          <p14:tracePt t="136008" x="6629400" y="5886450"/>
          <p14:tracePt t="136024" x="6496050" y="5905500"/>
          <p14:tracePt t="136042" x="6330950" y="5924550"/>
          <p14:tracePt t="136058" x="6108700" y="5962650"/>
          <p14:tracePt t="136074" x="5829300" y="5969000"/>
          <p14:tracePt t="136081" x="5676900" y="5969000"/>
          <p14:tracePt t="136091" x="5524500" y="5969000"/>
          <p14:tracePt t="136108" x="5219700" y="5969000"/>
          <p14:tracePt t="136124" x="4997450" y="5969000"/>
          <p14:tracePt t="136141" x="4857750" y="5969000"/>
          <p14:tracePt t="136158" x="4800600" y="5975350"/>
          <p14:tracePt t="136175" x="4743450" y="5994400"/>
          <p14:tracePt t="136191" x="4718050" y="6000750"/>
          <p14:tracePt t="136208" x="4641850" y="6032500"/>
          <p14:tracePt t="136225" x="4578350" y="6057900"/>
          <p14:tracePt t="136241" x="4527550" y="6064250"/>
          <p14:tracePt t="136258" x="4502150" y="6070600"/>
          <p14:tracePt t="136275" x="4495800" y="6070600"/>
          <p14:tracePt t="136291" x="4489450" y="6070600"/>
          <p14:tracePt t="136308" x="4470400" y="6070600"/>
          <p14:tracePt t="136324" x="4419600" y="6070600"/>
          <p14:tracePt t="136341" x="4356100" y="6070600"/>
          <p14:tracePt t="136358" x="4279900" y="6070600"/>
          <p14:tracePt t="136376" x="4159250" y="6083300"/>
          <p14:tracePt t="136391" x="4133850" y="6083300"/>
          <p14:tracePt t="136408" x="4108450" y="6083300"/>
          <p14:tracePt t="136441" x="4102100" y="6089650"/>
          <p14:tracePt t="136458" x="4184650" y="6121400"/>
          <p14:tracePt t="136475" x="4254500" y="6134100"/>
          <p14:tracePt t="136491" x="4318000" y="6153150"/>
          <p14:tracePt t="136508" x="4343400" y="6165850"/>
          <p14:tracePt t="136525" x="4362450" y="6178550"/>
          <p14:tracePt t="136541" x="4362450" y="6184900"/>
          <p14:tracePt t="136559" x="4362450" y="6197600"/>
          <p14:tracePt t="136575" x="4286250" y="6210300"/>
          <p14:tracePt t="136591" x="4273550" y="6210300"/>
          <p14:tracePt t="136608" x="4273550" y="6203950"/>
          <p14:tracePt t="136841" x="4279900" y="6203950"/>
          <p14:tracePt t="136849" x="4286250" y="6203950"/>
          <p14:tracePt t="136856" x="4292600" y="6210300"/>
          <p14:tracePt t="136865" x="4298950" y="6210300"/>
          <p14:tracePt t="136882" x="4298950" y="6216650"/>
          <p14:tracePt t="136898" x="4305300" y="6229350"/>
          <p14:tracePt t="136963" x="4305300" y="6223000"/>
          <p14:tracePt t="137621" x="4298950" y="6223000"/>
          <p14:tracePt t="138644" x="4305300" y="6216650"/>
          <p14:tracePt t="138652" x="4318000" y="6216650"/>
          <p14:tracePt t="138661" x="4343400" y="6216650"/>
          <p14:tracePt t="138669" x="4368800" y="6216650"/>
          <p14:tracePt t="138682" x="4425950" y="6210300"/>
          <p14:tracePt t="138699" x="4464050" y="6203950"/>
          <p14:tracePt t="138715" x="4502150" y="6197600"/>
          <p14:tracePt t="138732" x="4540250" y="6178550"/>
          <p14:tracePt t="138749" x="4546600" y="6178550"/>
          <p14:tracePt t="138766" x="4552950" y="6178550"/>
          <p14:tracePt t="138782" x="4559300" y="6172200"/>
          <p14:tracePt t="138809" x="4565650" y="6172200"/>
          <p14:tracePt t="138857" x="4572000" y="6172200"/>
          <p14:tracePt t="138882" x="4578350" y="6172200"/>
          <p14:tracePt t="138889" x="4591050" y="6159500"/>
          <p14:tracePt t="138899" x="4597400" y="6153150"/>
          <p14:tracePt t="138923" x="4616450" y="6153150"/>
          <p14:tracePt t="138947" x="4622800" y="6146800"/>
          <p14:tracePt t="138956" x="4622800" y="6127750"/>
          <p14:tracePt t="138966" x="4622800" y="6096000"/>
          <p14:tracePt t="138982" x="4622800" y="6026150"/>
          <p14:tracePt t="138999" x="4572000" y="5899150"/>
          <p14:tracePt t="139017" x="4375150" y="5632450"/>
          <p14:tracePt t="139032" x="4229100" y="5429250"/>
          <p14:tracePt t="139049" x="3676650" y="4635500"/>
          <p14:tracePt t="139066" x="3105150" y="3930650"/>
          <p14:tracePt t="139083" x="2393950" y="3251200"/>
          <p14:tracePt t="139099" x="1517650" y="2533650"/>
          <p14:tracePt t="139116" x="622300" y="1949450"/>
          <p14:tracePt t="139133" x="0" y="1517650"/>
          <p14:tracePt t="139149" x="0" y="1270000"/>
          <p14:tracePt t="139166" x="0" y="1168400"/>
          <p14:tracePt t="139182" x="0" y="1136650"/>
          <p14:tracePt t="139199" x="0" y="1123950"/>
          <p14:tracePt t="139283" x="0" y="1117600"/>
          <p14:tracePt t="139309" x="6350" y="1117600"/>
          <p14:tracePt t="139316" x="19050" y="1123950"/>
          <p14:tracePt t="139326" x="31750" y="1123950"/>
          <p14:tracePt t="139333" x="38100" y="1123950"/>
          <p14:tracePt t="139350" x="69850" y="1123950"/>
          <p14:tracePt t="139367" x="82550" y="1117600"/>
          <p14:tracePt t="139383" x="88900" y="1111250"/>
          <p14:tracePt t="139401" x="114300" y="1085850"/>
          <p14:tracePt t="139418" x="184150" y="1054100"/>
          <p14:tracePt t="139433" x="209550" y="1028700"/>
          <p14:tracePt t="139450" x="304800" y="952500"/>
          <p14:tracePt t="139466" x="355600" y="876300"/>
          <p14:tracePt t="139483" x="374650" y="800100"/>
          <p14:tracePt t="139499" x="374650" y="736600"/>
          <p14:tracePt t="139516" x="361950" y="685800"/>
          <p14:tracePt t="139533" x="330200" y="641350"/>
          <p14:tracePt t="139549" x="298450" y="603250"/>
          <p14:tracePt t="139566" x="266700" y="565150"/>
          <p14:tracePt t="139572" x="254000" y="546100"/>
          <p14:tracePt t="139583" x="241300" y="533400"/>
          <p14:tracePt t="139600" x="190500" y="495300"/>
          <p14:tracePt t="139618" x="158750" y="438150"/>
          <p14:tracePt t="139633" x="158750" y="400050"/>
          <p14:tracePt t="139650" x="158750" y="368300"/>
          <p14:tracePt t="139666" x="158750" y="3302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290637"/>
            <a:ext cx="10858500" cy="4276725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3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66"/>
    </mc:Choice>
    <mc:Fallback>
      <p:transition spd="slow" advTm="60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8" x="6559550" y="4654550"/>
          <p14:tracePt t="854" x="6553200" y="4648200"/>
          <p14:tracePt t="864" x="6521450" y="4597400"/>
          <p14:tracePt t="871" x="6489700" y="4540250"/>
          <p14:tracePt t="882" x="6438900" y="4438650"/>
          <p14:tracePt t="895" x="6235700" y="4083050"/>
          <p14:tracePt t="912" x="5810250" y="3460750"/>
          <p14:tracePt t="929" x="5219700" y="2736850"/>
          <p14:tracePt t="945" x="4572000" y="2012950"/>
          <p14:tracePt t="962" x="3892550" y="1460500"/>
          <p14:tracePt t="978" x="3365500" y="1066800"/>
          <p14:tracePt t="995" x="3194050" y="939800"/>
          <p14:tracePt t="1012" x="3168650" y="927100"/>
          <p14:tracePt t="1062" x="3187700" y="933450"/>
          <p14:tracePt t="1070" x="3200400" y="939800"/>
          <p14:tracePt t="1079" x="3219450" y="958850"/>
          <p14:tracePt t="1095" x="3232150" y="984250"/>
          <p14:tracePt t="1112" x="3232150" y="990600"/>
          <p14:tracePt t="1128" x="3232150" y="996950"/>
          <p14:tracePt t="1145" x="3232150" y="1003300"/>
          <p14:tracePt t="1233" x="3232150" y="1009650"/>
          <p14:tracePt t="1239" x="3232150" y="1028700"/>
          <p14:tracePt t="1248" x="3232150" y="1035050"/>
          <p14:tracePt t="1262" x="3251200" y="1085850"/>
          <p14:tracePt t="1279" x="3257550" y="1130300"/>
          <p14:tracePt t="1295" x="3263900" y="1206500"/>
          <p14:tracePt t="1312" x="3282950" y="1263650"/>
          <p14:tracePt t="1329" x="3289300" y="1371600"/>
          <p14:tracePt t="1345" x="3295650" y="1460500"/>
          <p14:tracePt t="1362" x="3295650" y="1555750"/>
          <p14:tracePt t="1379" x="3295650" y="1619250"/>
          <p14:tracePt t="1395" x="3289300" y="1689100"/>
          <p14:tracePt t="1412" x="3270250" y="1739900"/>
          <p14:tracePt t="1429" x="3244850" y="1784350"/>
          <p14:tracePt t="1481" x="3238500" y="1790700"/>
          <p14:tracePt t="1626" x="3238500" y="1784350"/>
          <p14:tracePt t="1653" x="3238500" y="1778000"/>
          <p14:tracePt t="1730" x="3238500" y="1771650"/>
          <p14:tracePt t="2234" x="3238500" y="1765300"/>
          <p14:tracePt t="2242" x="3238500" y="1758950"/>
          <p14:tracePt t="2259" x="3238500" y="1752600"/>
          <p14:tracePt t="2514" x="3244850" y="1752600"/>
          <p14:tracePt t="2522" x="3257550" y="1758950"/>
          <p14:tracePt t="2531" x="3257550" y="1790700"/>
          <p14:tracePt t="2539" x="3263900" y="1816100"/>
          <p14:tracePt t="2555" x="3263900" y="1873250"/>
          <p14:tracePt t="2572" x="3263900" y="1917700"/>
          <p14:tracePt t="2589" x="3244850" y="1968500"/>
          <p14:tracePt t="2608" x="3181350" y="2019300"/>
          <p14:tracePt t="2622" x="3130550" y="2044700"/>
          <p14:tracePt t="2638" x="3086100" y="2057400"/>
          <p14:tracePt t="2655" x="3060700" y="2076450"/>
          <p14:tracePt t="2672" x="3028950" y="2076450"/>
          <p14:tracePt t="2689" x="2997200" y="2076450"/>
          <p14:tracePt t="2705" x="2978150" y="2076450"/>
          <p14:tracePt t="2722" x="2965450" y="2076450"/>
          <p14:tracePt t="2755" x="2959100" y="2076450"/>
          <p14:tracePt t="5405" x="2978150" y="2076450"/>
          <p14:tracePt t="5414" x="3054350" y="2076450"/>
          <p14:tracePt t="5431" x="3225800" y="2076450"/>
          <p14:tracePt t="5448" x="3232150" y="2076450"/>
          <p14:tracePt t="7580" x="3238500" y="2076450"/>
          <p14:tracePt t="7596" x="3244850" y="2076450"/>
          <p14:tracePt t="7707" x="3251200" y="2076450"/>
          <p14:tracePt t="7715" x="3251200" y="2095500"/>
          <p14:tracePt t="7723" x="3238500" y="2127250"/>
          <p14:tracePt t="7740" x="3168650" y="2235200"/>
          <p14:tracePt t="7756" x="3111500" y="2349500"/>
          <p14:tracePt t="7773" x="3028950" y="2463800"/>
          <p14:tracePt t="7790" x="2940050" y="2552700"/>
          <p14:tracePt t="7799" x="2889250" y="2590800"/>
          <p14:tracePt t="7806" x="2844800" y="2622550"/>
          <p14:tracePt t="7823" x="2749550" y="2686050"/>
          <p14:tracePt t="7840" x="2647950" y="2749550"/>
          <p14:tracePt t="7856" x="2527300" y="2851150"/>
          <p14:tracePt t="7873" x="2470150" y="2876550"/>
          <p14:tracePt t="7890" x="2438400" y="2895600"/>
          <p14:tracePt t="7906" x="2413000" y="2901950"/>
          <p14:tracePt t="7923" x="2393950" y="2901950"/>
          <p14:tracePt t="7940" x="2355850" y="2901950"/>
          <p14:tracePt t="7957" x="2286000" y="2901950"/>
          <p14:tracePt t="7973" x="2222500" y="2889250"/>
          <p14:tracePt t="7990" x="2152650" y="2889250"/>
          <p14:tracePt t="8007" x="2076450" y="2889250"/>
          <p14:tracePt t="8024" x="2000250" y="2889250"/>
          <p14:tracePt t="8041" x="1930400" y="2889250"/>
          <p14:tracePt t="8057" x="1879600" y="2901950"/>
          <p14:tracePt t="8073" x="1790700" y="2927350"/>
          <p14:tracePt t="8090" x="1701800" y="2940050"/>
          <p14:tracePt t="8106" x="1638300" y="2952750"/>
          <p14:tracePt t="8123" x="1593850" y="2952750"/>
          <p14:tracePt t="8140" x="1549400" y="2959100"/>
          <p14:tracePt t="8157" x="1511300" y="2959100"/>
          <p14:tracePt t="8173" x="1460500" y="2959100"/>
          <p14:tracePt t="8190" x="1390650" y="2959100"/>
          <p14:tracePt t="8207" x="1301750" y="2959100"/>
          <p14:tracePt t="8223" x="1193800" y="2959100"/>
          <p14:tracePt t="8243" x="1098550" y="2959100"/>
          <p14:tracePt t="8256" x="984250" y="2959100"/>
          <p14:tracePt t="8273" x="933450" y="2959100"/>
          <p14:tracePt t="8290" x="895350" y="2959100"/>
          <p14:tracePt t="8327" x="889000" y="2959100"/>
          <p14:tracePt t="8476" x="882650" y="2965450"/>
          <p14:tracePt t="9559" x="889000" y="2965450"/>
          <p14:tracePt t="9566" x="895350" y="2965450"/>
          <p14:tracePt t="9574" x="901700" y="2965450"/>
          <p14:tracePt t="9583" x="914400" y="2965450"/>
          <p14:tracePt t="9600" x="952500" y="2965450"/>
          <p14:tracePt t="9617" x="1009650" y="2965450"/>
          <p14:tracePt t="9633" x="1041400" y="2965450"/>
          <p14:tracePt t="9650" x="1085850" y="2965450"/>
          <p14:tracePt t="9668" x="1098550" y="2965450"/>
          <p14:tracePt t="9683" x="1117600" y="2965450"/>
          <p14:tracePt t="9700" x="1123950" y="2965450"/>
          <p14:tracePt t="9717" x="1136650" y="2965450"/>
          <p14:tracePt t="9733" x="1143000" y="2965450"/>
          <p14:tracePt t="9750" x="1162050" y="2965450"/>
          <p14:tracePt t="9767" x="1181100" y="2965450"/>
          <p14:tracePt t="9783" x="1193800" y="2965450"/>
          <p14:tracePt t="9800" x="1212850" y="2965450"/>
          <p14:tracePt t="9807" x="1219200" y="2965450"/>
          <p14:tracePt t="9818" x="1238250" y="2965450"/>
          <p14:tracePt t="9833" x="1289050" y="2971800"/>
          <p14:tracePt t="9850" x="1352550" y="2990850"/>
          <p14:tracePt t="9867" x="1441450" y="2997200"/>
          <p14:tracePt t="9884" x="1536700" y="3003550"/>
          <p14:tracePt t="9900" x="1625600" y="3003550"/>
          <p14:tracePt t="9917" x="1682750" y="3003550"/>
          <p14:tracePt t="9934" x="1720850" y="3003550"/>
          <p14:tracePt t="9950" x="1739900" y="3003550"/>
          <p14:tracePt t="9984" x="1758950" y="3016250"/>
          <p14:tracePt t="10001" x="1765300" y="3016250"/>
          <p14:tracePt t="10018" x="1790700" y="3022600"/>
          <p14:tracePt t="10034" x="1860550" y="3035300"/>
          <p14:tracePt t="10050" x="1917700" y="3060700"/>
          <p14:tracePt t="10067" x="2006600" y="3079750"/>
          <p14:tracePt t="10084" x="2108200" y="3092450"/>
          <p14:tracePt t="10100" x="2203450" y="3098800"/>
          <p14:tracePt t="10117" x="2324100" y="3098800"/>
          <p14:tracePt t="10134" x="2451100" y="3098800"/>
          <p14:tracePt t="10150" x="2565400" y="3098800"/>
          <p14:tracePt t="10167" x="2692400" y="3098800"/>
          <p14:tracePt t="10184" x="2838450" y="3098800"/>
          <p14:tracePt t="10201" x="2965450" y="3098800"/>
          <p14:tracePt t="10218" x="3117850" y="3098800"/>
          <p14:tracePt t="10234" x="3181350" y="3098800"/>
          <p14:tracePt t="10251" x="3238500" y="3098800"/>
          <p14:tracePt t="10268" x="3270250" y="3098800"/>
          <p14:tracePt t="10284" x="3308350" y="3098800"/>
          <p14:tracePt t="10301" x="3365500" y="3098800"/>
          <p14:tracePt t="10317" x="3441700" y="3098800"/>
          <p14:tracePt t="10325" x="3479800" y="3098800"/>
          <p14:tracePt t="10334" x="3536950" y="3098800"/>
          <p14:tracePt t="10351" x="3651250" y="3098800"/>
          <p14:tracePt t="10367" x="3790950" y="3098800"/>
          <p14:tracePt t="10384" x="3956050" y="3098800"/>
          <p14:tracePt t="10401" x="4095750" y="3098800"/>
          <p14:tracePt t="10417" x="4330700" y="3098800"/>
          <p14:tracePt t="10434" x="4445000" y="3098800"/>
          <p14:tracePt t="10451" x="4552950" y="3098800"/>
          <p14:tracePt t="10467" x="4597400" y="3092450"/>
          <p14:tracePt t="10484" x="4616450" y="3086100"/>
          <p14:tracePt t="10501" x="4622800" y="3086100"/>
          <p14:tracePt t="10661" x="4597400" y="3086100"/>
          <p14:tracePt t="10668" x="4552950" y="3098800"/>
          <p14:tracePt t="10676" x="4489450" y="3130550"/>
          <p14:tracePt t="10684" x="4413250" y="3162300"/>
          <p14:tracePt t="10701" x="4171950" y="3263900"/>
          <p14:tracePt t="10718" x="3746500" y="3365500"/>
          <p14:tracePt t="10734" x="3206750" y="3435350"/>
          <p14:tracePt t="10751" x="2705100" y="3524250"/>
          <p14:tracePt t="10768" x="2406650" y="3556000"/>
          <p14:tracePt t="10784" x="2203450" y="3594100"/>
          <p14:tracePt t="10801" x="2082800" y="3625850"/>
          <p14:tracePt t="10806" x="2044700" y="3638550"/>
          <p14:tracePt t="10817" x="1993900" y="3657600"/>
          <p14:tracePt t="10834" x="1949450" y="3670300"/>
          <p14:tracePt t="10851" x="1905000" y="3702050"/>
          <p14:tracePt t="10867" x="1835150" y="3721100"/>
          <p14:tracePt t="10884" x="1790700" y="3733800"/>
          <p14:tracePt t="10901" x="1733550" y="3752850"/>
          <p14:tracePt t="10918" x="1689100" y="3752850"/>
          <p14:tracePt t="10935" x="1657350" y="3752850"/>
          <p14:tracePt t="10951" x="1631950" y="3759200"/>
          <p14:tracePt t="10968" x="1574800" y="3759200"/>
          <p14:tracePt t="10985" x="1536700" y="3765550"/>
          <p14:tracePt t="11002" x="1473200" y="3790950"/>
          <p14:tracePt t="11018" x="1454150" y="3797300"/>
          <p14:tracePt t="11035" x="1428750" y="3797300"/>
          <p14:tracePt t="11051" x="1416050" y="3803650"/>
          <p14:tracePt t="11068" x="1409700" y="3816350"/>
          <p14:tracePt t="11084" x="1377950" y="3841750"/>
          <p14:tracePt t="11101" x="1346200" y="3873500"/>
          <p14:tracePt t="11118" x="1327150" y="3898900"/>
          <p14:tracePt t="11134" x="1301750" y="3924300"/>
          <p14:tracePt t="11151" x="1289050" y="3943350"/>
          <p14:tracePt t="11168" x="1276350" y="3962400"/>
          <p14:tracePt t="11185" x="1263650" y="3975100"/>
          <p14:tracePt t="11201" x="1257300" y="3981450"/>
          <p14:tracePt t="11218" x="1238250" y="4006850"/>
          <p14:tracePt t="11235" x="1238250" y="4013200"/>
          <p14:tracePt t="11251" x="1231900" y="4013200"/>
          <p14:tracePt t="11528" x="1238250" y="4013200"/>
          <p14:tracePt t="11544" x="1238250" y="4006850"/>
          <p14:tracePt t="11553" x="1238250" y="4000500"/>
          <p14:tracePt t="11576" x="1238250" y="3981450"/>
          <p14:tracePt t="11583" x="1238250" y="3975100"/>
          <p14:tracePt t="11591" x="1238250" y="3962400"/>
          <p14:tracePt t="11603" x="1225550" y="3949700"/>
          <p14:tracePt t="11620" x="1193800" y="3930650"/>
          <p14:tracePt t="11636" x="1174750" y="3924300"/>
          <p14:tracePt t="11653" x="1168400" y="3917950"/>
          <p14:tracePt t="11669" x="1162050" y="3917950"/>
          <p14:tracePt t="11686" x="1155700" y="3917950"/>
          <p14:tracePt t="11868" x="1143000" y="3917950"/>
          <p14:tracePt t="11893" x="1136650" y="3917950"/>
          <p14:tracePt t="11900" x="1130300" y="3917950"/>
          <p14:tracePt t="11910" x="1123950" y="3917950"/>
          <p14:tracePt t="11919" x="1117600" y="3917950"/>
          <p14:tracePt t="11936" x="1111250" y="3917950"/>
          <p14:tracePt t="11953" x="1098550" y="3917950"/>
          <p14:tracePt t="11970" x="1092200" y="3917950"/>
          <p14:tracePt t="11987" x="1073150" y="3917950"/>
          <p14:tracePt t="12020" x="1060450" y="3917950"/>
          <p14:tracePt t="12053" x="1054100" y="3917950"/>
          <p14:tracePt t="12231" x="1047750" y="3917950"/>
          <p14:tracePt t="12239" x="1041400" y="3917950"/>
          <p14:tracePt t="12265" x="1028700" y="3917950"/>
          <p14:tracePt t="12272" x="1016000" y="3917950"/>
          <p14:tracePt t="12308" x="1003300" y="3917950"/>
          <p14:tracePt t="12413" x="1016000" y="3917950"/>
          <p14:tracePt t="12422" x="1028700" y="3905250"/>
          <p14:tracePt t="12432" x="1041400" y="3905250"/>
          <p14:tracePt t="12443" x="1066800" y="3905250"/>
          <p14:tracePt t="12459" x="1130300" y="3905250"/>
          <p14:tracePt t="12476" x="1206500" y="3905250"/>
          <p14:tracePt t="12492" x="1314450" y="3905250"/>
          <p14:tracePt t="12509" x="1454150" y="3905250"/>
          <p14:tracePt t="12526" x="1600200" y="3905250"/>
          <p14:tracePt t="12542" x="1778000" y="3905250"/>
          <p14:tracePt t="12559" x="1987550" y="3905250"/>
          <p14:tracePt t="12576" x="2178050" y="3905250"/>
          <p14:tracePt t="12592" x="2343150" y="3905250"/>
          <p14:tracePt t="12609" x="2476500" y="3905250"/>
          <p14:tracePt t="12626" x="2571750" y="3905250"/>
          <p14:tracePt t="12643" x="2635250" y="3905250"/>
          <p14:tracePt t="12659" x="2673350" y="3905250"/>
          <p14:tracePt t="12675" x="2711450" y="3905250"/>
          <p14:tracePt t="12692" x="2755900" y="3911600"/>
          <p14:tracePt t="12709" x="2819400" y="3924300"/>
          <p14:tracePt t="12726" x="2901950" y="3949700"/>
          <p14:tracePt t="12742" x="3003550" y="3968750"/>
          <p14:tracePt t="12759" x="3111500" y="3975100"/>
          <p14:tracePt t="12776" x="3206750" y="3975100"/>
          <p14:tracePt t="12792" x="3314700" y="3975100"/>
          <p14:tracePt t="12800" x="3359150" y="3975100"/>
          <p14:tracePt t="12809" x="3409950" y="3975100"/>
          <p14:tracePt t="12827" x="3530600" y="3975100"/>
          <p14:tracePt t="12844" x="3689350" y="3987800"/>
          <p14:tracePt t="12859" x="3810000" y="3994150"/>
          <p14:tracePt t="12876" x="3917950" y="4019550"/>
          <p14:tracePt t="12893" x="4013200" y="4032250"/>
          <p14:tracePt t="12909" x="4133850" y="4032250"/>
          <p14:tracePt t="12926" x="4248150" y="4032250"/>
          <p14:tracePt t="12943" x="4337050" y="4032250"/>
          <p14:tracePt t="12959" x="4400550" y="4032250"/>
          <p14:tracePt t="12976" x="4445000" y="4032250"/>
          <p14:tracePt t="12993" x="4495800" y="4044950"/>
          <p14:tracePt t="13009" x="4508500" y="4051300"/>
          <p14:tracePt t="13026" x="4527550" y="4051300"/>
          <p14:tracePt t="13042" x="4559300" y="4057650"/>
          <p14:tracePt t="13059" x="4584700" y="4064000"/>
          <p14:tracePt t="13076" x="4629150" y="4064000"/>
          <p14:tracePt t="13093" x="4667250" y="4076700"/>
          <p14:tracePt t="13109" x="4724400" y="4083050"/>
          <p14:tracePt t="13126" x="4781550" y="4089400"/>
          <p14:tracePt t="13143" x="4870450" y="4095750"/>
          <p14:tracePt t="13160" x="4927600" y="4108450"/>
          <p14:tracePt t="13176" x="4965700" y="4114800"/>
          <p14:tracePt t="13193" x="4991100" y="4114800"/>
          <p14:tracePt t="13210" x="4997450" y="4114800"/>
          <p14:tracePt t="13226" x="5010150" y="4114800"/>
          <p14:tracePt t="13403" x="5010150" y="4121150"/>
          <p14:tracePt t="13416" x="5003800" y="4121150"/>
          <p14:tracePt t="13423" x="4991100" y="4127500"/>
          <p14:tracePt t="13441" x="4972050" y="4127500"/>
          <p14:tracePt t="13451" x="4959350" y="4127500"/>
          <p14:tracePt t="14015" x="4940300" y="4127500"/>
          <p14:tracePt t="14024" x="4908550" y="4127500"/>
          <p14:tracePt t="14032" x="4838700" y="4127500"/>
          <p14:tracePt t="14040" x="4749800" y="4127500"/>
          <p14:tracePt t="14057" x="4533900" y="4127500"/>
          <p14:tracePt t="14073" x="4254500" y="4127500"/>
          <p14:tracePt t="14090" x="3886200" y="4127500"/>
          <p14:tracePt t="14106" x="3454400" y="4127500"/>
          <p14:tracePt t="14123" x="2870200" y="4127500"/>
          <p14:tracePt t="14140" x="2660650" y="4127500"/>
          <p14:tracePt t="14156" x="2565400" y="4127500"/>
          <p14:tracePt t="14173" x="2540000" y="4127500"/>
          <p14:tracePt t="14232" x="2527300" y="4127500"/>
          <p14:tracePt t="14240" x="2508250" y="4127500"/>
          <p14:tracePt t="14250" x="2489200" y="4127500"/>
          <p14:tracePt t="14257" x="2470150" y="4127500"/>
          <p14:tracePt t="14274" x="2419350" y="4127500"/>
          <p14:tracePt t="14291" x="2393950" y="4127500"/>
          <p14:tracePt t="14309" x="2355850" y="4127500"/>
          <p14:tracePt t="14319" x="2343150" y="4127500"/>
          <p14:tracePt t="14327" x="2330450" y="4127500"/>
          <p14:tracePt t="14340" x="2311400" y="4127500"/>
          <p14:tracePt t="14357" x="2273300" y="4127500"/>
          <p14:tracePt t="14374" x="2222500" y="4127500"/>
          <p14:tracePt t="14390" x="2114550" y="4127500"/>
          <p14:tracePt t="14407" x="1962150" y="4121150"/>
          <p14:tracePt t="14423" x="1790700" y="4095750"/>
          <p14:tracePt t="14440" x="1657350" y="4095750"/>
          <p14:tracePt t="14459" x="1587500" y="4095750"/>
          <p14:tracePt t="14474" x="1568450" y="4095750"/>
          <p14:tracePt t="14815" x="1587500" y="4089400"/>
          <p14:tracePt t="14824" x="1631950" y="4083050"/>
          <p14:tracePt t="14833" x="1695450" y="4083050"/>
          <p14:tracePt t="14841" x="1758950" y="4064000"/>
          <p14:tracePt t="14858" x="1955800" y="4038600"/>
          <p14:tracePt t="14875" x="2178050" y="4013200"/>
          <p14:tracePt t="14891" x="2552700" y="3975100"/>
          <p14:tracePt t="14908" x="2647950" y="3975100"/>
          <p14:tracePt t="14924" x="2762250" y="3968750"/>
          <p14:tracePt t="14941" x="2787650" y="3962400"/>
          <p14:tracePt t="15084" x="2781300" y="3962400"/>
          <p14:tracePt t="15109" x="2768600" y="3962400"/>
          <p14:tracePt t="15116" x="2762250" y="3968750"/>
          <p14:tracePt t="15133" x="2730500" y="3968750"/>
          <p14:tracePt t="15141" x="2679700" y="3975100"/>
          <p14:tracePt t="15158" x="2508250" y="3975100"/>
          <p14:tracePt t="15174" x="2273300" y="3975100"/>
          <p14:tracePt t="15191" x="2057400" y="3975100"/>
          <p14:tracePt t="15208" x="1873250" y="3975100"/>
          <p14:tracePt t="15225" x="1720850" y="3975100"/>
          <p14:tracePt t="15242" x="1612900" y="3975100"/>
          <p14:tracePt t="15258" x="1568450" y="3975100"/>
          <p14:tracePt t="15275" x="1555750" y="3975100"/>
          <p14:tracePt t="15329" x="1549400" y="3968750"/>
          <p14:tracePt t="15344" x="1536700" y="3968750"/>
          <p14:tracePt t="15360" x="1530350" y="3968750"/>
          <p14:tracePt t="15368" x="1524000" y="3962400"/>
          <p14:tracePt t="15376" x="1517650" y="3962400"/>
          <p14:tracePt t="15393" x="1511300" y="3956050"/>
          <p14:tracePt t="15408" x="1498600" y="3949700"/>
          <p14:tracePt t="15880" x="1524000" y="3949700"/>
          <p14:tracePt t="15890" x="1562100" y="3949700"/>
          <p14:tracePt t="15897" x="1625600" y="3949700"/>
          <p14:tracePt t="15907" x="1682750" y="3943350"/>
          <p14:tracePt t="15918" x="1809750" y="3937000"/>
          <p14:tracePt t="15935" x="1924050" y="3911600"/>
          <p14:tracePt t="15951" x="1987550" y="3905250"/>
          <p14:tracePt t="15968" x="2019300" y="3898900"/>
          <p14:tracePt t="16166" x="2038350" y="3898900"/>
          <p14:tracePt t="16174" x="2044700" y="3898900"/>
          <p14:tracePt t="16190" x="2101850" y="3905250"/>
          <p14:tracePt t="16207" x="2203450" y="3911600"/>
          <p14:tracePt t="16224" x="2330450" y="3911600"/>
          <p14:tracePt t="16240" x="2463800" y="3911600"/>
          <p14:tracePt t="16257" x="2552700" y="3911600"/>
          <p14:tracePt t="16274" x="2584450" y="3911600"/>
          <p14:tracePt t="16291" x="2590800" y="3911600"/>
          <p14:tracePt t="16501" x="2603500" y="3911600"/>
          <p14:tracePt t="16511" x="2616200" y="3911600"/>
          <p14:tracePt t="16518" x="2647950" y="3911600"/>
          <p14:tracePt t="16526" x="2673350" y="3911600"/>
          <p14:tracePt t="16542" x="2749550" y="3911600"/>
          <p14:tracePt t="16561" x="2863850" y="3924300"/>
          <p14:tracePt t="16575" x="3016250" y="3930650"/>
          <p14:tracePt t="16592" x="3143250" y="3930650"/>
          <p14:tracePt t="16609" x="3206750" y="3943350"/>
          <p14:tracePt t="16626" x="3213100" y="3949700"/>
          <p14:tracePt t="16744" x="3219450" y="3956050"/>
          <p14:tracePt t="16779" x="3225800" y="3956050"/>
          <p14:tracePt t="16785" x="3238500" y="3968750"/>
          <p14:tracePt t="16792" x="3263900" y="3981450"/>
          <p14:tracePt t="16809" x="3346450" y="4019550"/>
          <p14:tracePt t="16825" x="3498850" y="4064000"/>
          <p14:tracePt t="16842" x="3638550" y="4095750"/>
          <p14:tracePt t="16859" x="3771900" y="4108450"/>
          <p14:tracePt t="16877" x="3886200" y="4133850"/>
          <p14:tracePt t="16892" x="3930650" y="4140200"/>
          <p14:tracePt t="17272" x="3930650" y="4146550"/>
          <p14:tracePt t="17279" x="3924300" y="4146550"/>
          <p14:tracePt t="17295" x="3917950" y="4146550"/>
          <p14:tracePt t="17302" x="3911600" y="4146550"/>
          <p14:tracePt t="17318" x="3898900" y="4140200"/>
          <p14:tracePt t="17329" x="3892550" y="4133850"/>
          <p14:tracePt t="17346" x="3886200" y="4121150"/>
          <p14:tracePt t="17362" x="3879850" y="4108450"/>
          <p14:tracePt t="17551" x="3879850" y="4114800"/>
          <p14:tracePt t="17792" x="3892550" y="4114800"/>
          <p14:tracePt t="17800" x="3911600" y="4108450"/>
          <p14:tracePt t="17810" x="3956050" y="4095750"/>
          <p14:tracePt t="17816" x="3987800" y="4089400"/>
          <p14:tracePt t="17833" x="4083050" y="4044950"/>
          <p14:tracePt t="17850" x="4152900" y="4013200"/>
          <p14:tracePt t="17866" x="4197350" y="3994150"/>
          <p14:tracePt t="17883" x="4210050" y="3981450"/>
          <p14:tracePt t="19235" x="4235450" y="3981450"/>
          <p14:tracePt t="19242" x="4248150" y="3981450"/>
          <p14:tracePt t="19251" x="4267200" y="3981450"/>
          <p14:tracePt t="19262" x="4318000" y="3981450"/>
          <p14:tracePt t="19278" x="4368800" y="3981450"/>
          <p14:tracePt t="19295" x="4457700" y="3981450"/>
          <p14:tracePt t="19311" x="4565650" y="3981450"/>
          <p14:tracePt t="19328" x="4679950" y="3981450"/>
          <p14:tracePt t="19345" x="4800600" y="3981450"/>
          <p14:tracePt t="19361" x="4914900" y="3981450"/>
          <p14:tracePt t="19378" x="5054600" y="3981450"/>
          <p14:tracePt t="19395" x="5156200" y="3981450"/>
          <p14:tracePt t="19412" x="5213350" y="3981450"/>
          <p14:tracePt t="19428" x="5245100" y="3981450"/>
          <p14:tracePt t="19445" x="5251450" y="3981450"/>
          <p14:tracePt t="19465" x="5264150" y="3981450"/>
          <p14:tracePt t="19478" x="5283200" y="3981450"/>
          <p14:tracePt t="19495" x="5295900" y="3981450"/>
          <p14:tracePt t="19512" x="5314950" y="3981450"/>
          <p14:tracePt t="19528" x="5334000" y="3981450"/>
          <p14:tracePt t="19545" x="5340350" y="3981450"/>
          <p14:tracePt t="19562" x="5346700" y="3981450"/>
          <p14:tracePt t="19579" x="5353050" y="3981450"/>
          <p14:tracePt t="19595" x="5365750" y="3981450"/>
          <p14:tracePt t="19612" x="5378450" y="3981450"/>
          <p14:tracePt t="19628" x="5391150" y="3981450"/>
          <p14:tracePt t="19645" x="5403850" y="3981450"/>
          <p14:tracePt t="19663" x="5410200" y="3981450"/>
          <p14:tracePt t="19678" x="5416550" y="3981450"/>
          <p14:tracePt t="20218" x="5422900" y="3981450"/>
          <p14:tracePt t="20226" x="5441950" y="3981450"/>
          <p14:tracePt t="20237" x="5473700" y="3981450"/>
          <p14:tracePt t="20243" x="5499100" y="3981450"/>
          <p14:tracePt t="20260" x="5562600" y="3981450"/>
          <p14:tracePt t="20277" x="5626100" y="3981450"/>
          <p14:tracePt t="20295" x="5689600" y="4006850"/>
          <p14:tracePt t="20303" x="5715000" y="4013200"/>
          <p14:tracePt t="20316" x="5721350" y="4013200"/>
          <p14:tracePt t="20354" x="5727700" y="4013200"/>
          <p14:tracePt t="20691" x="5727700" y="4000500"/>
          <p14:tracePt t="20700" x="5721350" y="3987800"/>
          <p14:tracePt t="20707" x="5721350" y="3975100"/>
          <p14:tracePt t="20716" x="5715000" y="3968750"/>
          <p14:tracePt t="20733" x="5702300" y="3943350"/>
          <p14:tracePt t="20750" x="5683250" y="3917950"/>
          <p14:tracePt t="20768" x="5651500" y="3867150"/>
          <p14:tracePt t="20783" x="5626100" y="3841750"/>
          <p14:tracePt t="20799" x="5600700" y="3810000"/>
          <p14:tracePt t="20816" x="5600700" y="3784600"/>
          <p14:tracePt t="20833" x="5600700" y="3765550"/>
          <p14:tracePt t="20850" x="5600700" y="3759200"/>
          <p14:tracePt t="20866" x="5600700" y="3746500"/>
          <p14:tracePt t="20900" x="5600700" y="3727450"/>
          <p14:tracePt t="20986" x="5600700" y="3721100"/>
          <p14:tracePt t="20993" x="5600700" y="3714750"/>
          <p14:tracePt t="21027" x="5600700" y="3708400"/>
          <p14:tracePt t="21042" x="5607050" y="3702050"/>
          <p14:tracePt t="21057" x="5607050" y="3695700"/>
          <p14:tracePt t="21072" x="5607050" y="3689350"/>
          <p14:tracePt t="21079" x="5607050" y="3683000"/>
          <p14:tracePt t="21088" x="5607050" y="3676650"/>
          <p14:tracePt t="21100" x="5619750" y="3670300"/>
          <p14:tracePt t="21116" x="5619750" y="3657600"/>
          <p14:tracePt t="21133" x="5626100" y="3651250"/>
          <p14:tracePt t="21150" x="5632450" y="3625850"/>
          <p14:tracePt t="21166" x="5638800" y="3594100"/>
          <p14:tracePt t="21183" x="5645150" y="3581400"/>
          <p14:tracePt t="21200" x="5651500" y="3568700"/>
          <p14:tracePt t="21217" x="5657850" y="3556000"/>
          <p14:tracePt t="21233" x="5664200" y="3549650"/>
          <p14:tracePt t="21289" x="5664200" y="3543300"/>
          <p14:tracePt t="21371" x="5670550" y="3543300"/>
          <p14:tracePt t="21381" x="5676900" y="3536950"/>
          <p14:tracePt t="21411" x="5695950" y="3536950"/>
          <p14:tracePt t="21419" x="5708650" y="3524250"/>
          <p14:tracePt t="21425" x="5715000" y="3524250"/>
          <p14:tracePt t="21433" x="5746750" y="3524250"/>
          <p14:tracePt t="21450" x="5816600" y="3517900"/>
          <p14:tracePt t="21467" x="5905500" y="3511550"/>
          <p14:tracePt t="21483" x="6007100" y="3511550"/>
          <p14:tracePt t="21500" x="6096000" y="3511550"/>
          <p14:tracePt t="21517" x="6184900" y="3511550"/>
          <p14:tracePt t="21533" x="6229350" y="3511550"/>
          <p14:tracePt t="21551" x="6273800" y="3511550"/>
          <p14:tracePt t="21567" x="6280150" y="3511550"/>
          <p14:tracePt t="21583" x="6305550" y="3511550"/>
          <p14:tracePt t="21600" x="6330950" y="3511550"/>
          <p14:tracePt t="21617" x="6369050" y="3530600"/>
          <p14:tracePt t="21634" x="6407150" y="3549650"/>
          <p14:tracePt t="21651" x="6451600" y="3568700"/>
          <p14:tracePt t="21667" x="6515100" y="3587750"/>
          <p14:tracePt t="21684" x="6604000" y="3632200"/>
          <p14:tracePt t="21701" x="6731000" y="3683000"/>
          <p14:tracePt t="21717" x="6864350" y="3721100"/>
          <p14:tracePt t="21734" x="7004050" y="3759200"/>
          <p14:tracePt t="21750" x="7143750" y="3784600"/>
          <p14:tracePt t="21767" x="7251700" y="3797300"/>
          <p14:tracePt t="21784" x="7340600" y="3816350"/>
          <p14:tracePt t="21800" x="7372350" y="3822700"/>
          <p14:tracePt t="21817" x="7391400" y="3822700"/>
          <p14:tracePt t="21834" x="7404100" y="3822700"/>
          <p14:tracePt t="21850" x="7416800" y="3822700"/>
          <p14:tracePt t="21867" x="7423150" y="3822700"/>
          <p14:tracePt t="21884" x="7448550" y="3829050"/>
          <p14:tracePt t="21901" x="7461250" y="3829050"/>
          <p14:tracePt t="21917" x="7467600" y="3829050"/>
          <p14:tracePt t="21934" x="7473950" y="3829050"/>
          <p14:tracePt t="21951" x="7486650" y="3829050"/>
          <p14:tracePt t="21967" x="7493000" y="3829050"/>
          <p14:tracePt t="22209" x="7499350" y="3829050"/>
          <p14:tracePt t="22218" x="7569200" y="3829050"/>
          <p14:tracePt t="22226" x="7670800" y="3829050"/>
          <p14:tracePt t="22234" x="7785100" y="3829050"/>
          <p14:tracePt t="22249" x="8166100" y="3829050"/>
          <p14:tracePt t="22266" x="8572500" y="3829050"/>
          <p14:tracePt t="22283" x="8921750" y="3829050"/>
          <p14:tracePt t="22300" x="9226550" y="3829050"/>
          <p14:tracePt t="22308" x="9359900" y="3829050"/>
          <p14:tracePt t="22316" x="9461500" y="3829050"/>
          <p14:tracePt t="22333" x="9639300" y="3829050"/>
          <p14:tracePt t="22350" x="9759950" y="3829050"/>
          <p14:tracePt t="22366" x="9836150" y="3829050"/>
          <p14:tracePt t="22385" x="9906000" y="3829050"/>
          <p14:tracePt t="22400" x="9937750" y="3829050"/>
          <p14:tracePt t="22416" x="9950450" y="3829050"/>
          <p14:tracePt t="22433" x="9956800" y="3829050"/>
          <p14:tracePt t="22472" x="9975850" y="3829050"/>
          <p14:tracePt t="22483" x="9982200" y="3829050"/>
          <p14:tracePt t="22500" x="10033000" y="3829050"/>
          <p14:tracePt t="22517" x="10096500" y="3829050"/>
          <p14:tracePt t="22533" x="10185400" y="3829050"/>
          <p14:tracePt t="22550" x="10293350" y="3854450"/>
          <p14:tracePt t="22566" x="10407650" y="3854450"/>
          <p14:tracePt t="22583" x="10547350" y="3854450"/>
          <p14:tracePt t="22600" x="10585450" y="3854450"/>
          <p14:tracePt t="22897" x="10553700" y="3860800"/>
          <p14:tracePt t="22905" x="10458450" y="3905250"/>
          <p14:tracePt t="22913" x="10280650" y="3962400"/>
          <p14:tracePt t="22922" x="9969500" y="4019550"/>
          <p14:tracePt t="22939" x="9366250" y="4019550"/>
          <p14:tracePt t="22956" x="9163050" y="4000500"/>
          <p14:tracePt t="23333" x="9099550" y="4000500"/>
          <p14:tracePt t="23336" x="9080500" y="4000500"/>
          <p14:tracePt t="23346" x="9067800" y="4000500"/>
          <p14:tracePt t="23363" x="9048750" y="4000500"/>
          <p14:tracePt t="23373" x="9029700" y="4000500"/>
          <p14:tracePt t="23390" x="8985250" y="3994150"/>
          <p14:tracePt t="23408" x="8934450" y="3987800"/>
          <p14:tracePt t="23424" x="8902700" y="3968750"/>
          <p14:tracePt t="23440" x="8858250" y="3962400"/>
          <p14:tracePt t="23459" x="8839200" y="3962400"/>
          <p14:tracePt t="23473" x="8750300" y="3956050"/>
          <p14:tracePt t="23490" x="8667750" y="3937000"/>
          <p14:tracePt t="23507" x="8604250" y="3924300"/>
          <p14:tracePt t="23523" x="8502650" y="3917950"/>
          <p14:tracePt t="23540" x="8407400" y="3898900"/>
          <p14:tracePt t="23557" x="8318500" y="3886200"/>
          <p14:tracePt t="23573" x="8248650" y="3879850"/>
          <p14:tracePt t="23590" x="8197850" y="3867150"/>
          <p14:tracePt t="23607" x="8134350" y="3860800"/>
          <p14:tracePt t="23624" x="8026400" y="3835400"/>
          <p14:tracePt t="23640" x="7988300" y="3829050"/>
          <p14:tracePt t="23657" x="7943850" y="3822700"/>
          <p14:tracePt t="23673" x="7899400" y="3816350"/>
          <p14:tracePt t="23690" x="7861300" y="3803650"/>
          <p14:tracePt t="23707" x="7842250" y="3797300"/>
          <p14:tracePt t="23724" x="7829550" y="3797300"/>
          <p14:tracePt t="23740" x="7823200" y="3797300"/>
          <p14:tracePt t="23757" x="7816850" y="3797300"/>
          <p14:tracePt t="23774" x="7810500" y="3797300"/>
          <p14:tracePt t="23807" x="7785100" y="3797300"/>
          <p14:tracePt t="23823" x="7778750" y="3797300"/>
          <p14:tracePt t="23840" x="7753350" y="3797300"/>
          <p14:tracePt t="23857" x="7734300" y="3797300"/>
          <p14:tracePt t="23873" x="7715250" y="3797300"/>
          <p14:tracePt t="23890" x="7696200" y="3797300"/>
          <p14:tracePt t="23907" x="7683500" y="3797300"/>
          <p14:tracePt t="23924" x="7658100" y="3797300"/>
          <p14:tracePt t="23957" x="7639050" y="3797300"/>
          <p14:tracePt t="23974" x="7607300" y="3803650"/>
          <p14:tracePt t="23991" x="7575550" y="3810000"/>
          <p14:tracePt t="24007" x="7524750" y="3810000"/>
          <p14:tracePt t="24024" x="7435850" y="3816350"/>
          <p14:tracePt t="24040" x="7359650" y="3816350"/>
          <p14:tracePt t="24057" x="7302500" y="3816350"/>
          <p14:tracePt t="24074" x="7270750" y="3816350"/>
          <p14:tracePt t="24090" x="7264400" y="3816350"/>
          <p14:tracePt t="24178" x="7251700" y="3816350"/>
          <p14:tracePt t="24188" x="7245350" y="3816350"/>
          <p14:tracePt t="24204" x="7239000" y="3816350"/>
          <p14:tracePt t="24218" x="7213600" y="3816350"/>
          <p14:tracePt t="24227" x="7194550" y="3816350"/>
          <p14:tracePt t="24241" x="7156450" y="3816350"/>
          <p14:tracePt t="24257" x="7105650" y="3816350"/>
          <p14:tracePt t="24274" x="7086600" y="3816350"/>
          <p14:tracePt t="24290" x="7080250" y="3816350"/>
          <p14:tracePt t="24633" x="7073900" y="3816350"/>
          <p14:tracePt t="24645" x="7061200" y="3822700"/>
          <p14:tracePt t="24667" x="7048500" y="3822700"/>
          <p14:tracePt t="24674" x="7035800" y="3822700"/>
          <p14:tracePt t="24683" x="7029450" y="3822700"/>
          <p14:tracePt t="24690" x="7010400" y="3822700"/>
          <p14:tracePt t="24707" x="6997700" y="3822700"/>
          <p14:tracePt t="24724" x="6978650" y="3822700"/>
          <p14:tracePt t="24913" x="6985000" y="3822700"/>
          <p14:tracePt t="24921" x="7016750" y="3822700"/>
          <p14:tracePt t="24929" x="7042150" y="3822700"/>
          <p14:tracePt t="24941" x="7080250" y="3822700"/>
          <p14:tracePt t="24957" x="7188200" y="3822700"/>
          <p14:tracePt t="24974" x="7315200" y="3822700"/>
          <p14:tracePt t="24991" x="7473950" y="3822700"/>
          <p14:tracePt t="25008" x="7651750" y="3822700"/>
          <p14:tracePt t="25024" x="7842250" y="3822700"/>
          <p14:tracePt t="25041" x="8096250" y="3822700"/>
          <p14:tracePt t="25057" x="8229600" y="3822700"/>
          <p14:tracePt t="25074" x="8356600" y="3822700"/>
          <p14:tracePt t="25091" x="8464550" y="3822700"/>
          <p14:tracePt t="25107" x="8521700" y="3822700"/>
          <p14:tracePt t="25124" x="8540750" y="3822700"/>
          <p14:tracePt t="25141" x="8559800" y="3822700"/>
          <p14:tracePt t="25174" x="8597900" y="3822700"/>
          <p14:tracePt t="25191" x="8674100" y="3822700"/>
          <p14:tracePt t="25208" x="8934450" y="3822700"/>
          <p14:tracePt t="25224" x="9156700" y="3822700"/>
          <p14:tracePt t="25241" x="9461500" y="3822700"/>
          <p14:tracePt t="25258" x="9747250" y="3822700"/>
          <p14:tracePt t="25274" x="9937750" y="3822700"/>
          <p14:tracePt t="25291" x="10007600" y="3822700"/>
          <p14:tracePt t="25308" x="10020300" y="3822700"/>
          <p14:tracePt t="25396" x="10033000" y="3822700"/>
          <p14:tracePt t="25403" x="10052050" y="3822700"/>
          <p14:tracePt t="25412" x="10058400" y="3822700"/>
          <p14:tracePt t="25427" x="10102850" y="3822700"/>
          <p14:tracePt t="25441" x="10140950" y="3822700"/>
          <p14:tracePt t="25459" x="10217150" y="3822700"/>
          <p14:tracePt t="25475" x="10344150" y="3822700"/>
          <p14:tracePt t="25491" x="10515600" y="3822700"/>
          <p14:tracePt t="25508" x="10699750" y="3822700"/>
          <p14:tracePt t="25525" x="10890250" y="3822700"/>
          <p14:tracePt t="25541" x="11029950" y="3822700"/>
          <p14:tracePt t="25558" x="11099800" y="3810000"/>
          <p14:tracePt t="25575" x="11125200" y="3810000"/>
          <p14:tracePt t="26766" x="11106150" y="3810000"/>
          <p14:tracePt t="26773" x="11074400" y="3810000"/>
          <p14:tracePt t="26784" x="11042650" y="3810000"/>
          <p14:tracePt t="26801" x="10833100" y="3841750"/>
          <p14:tracePt t="26818" x="10585450" y="3841750"/>
          <p14:tracePt t="26834" x="10198100" y="3841750"/>
          <p14:tracePt t="26851" x="9740900" y="3841750"/>
          <p14:tracePt t="26867" x="9398000" y="3841750"/>
          <p14:tracePt t="26884" x="9194800" y="3841750"/>
          <p14:tracePt t="26901" x="9099550" y="3854450"/>
          <p14:tracePt t="26918" x="9036050" y="3873500"/>
          <p14:tracePt t="26934" x="9029700" y="3879850"/>
          <p14:tracePt t="26951" x="9023350" y="3886200"/>
          <p14:tracePt t="26968" x="9017000" y="3886200"/>
          <p14:tracePt t="26985" x="9004300" y="3892550"/>
          <p14:tracePt t="27001" x="8947150" y="3905250"/>
          <p14:tracePt t="27018" x="8839200" y="3905250"/>
          <p14:tracePt t="27034" x="8667750" y="3905250"/>
          <p14:tracePt t="27051" x="8470900" y="3905250"/>
          <p14:tracePt t="27068" x="8312150" y="3905250"/>
          <p14:tracePt t="27084" x="8166100" y="3905250"/>
          <p14:tracePt t="27101" x="8026400" y="3905250"/>
          <p14:tracePt t="27118" x="7880350" y="3905250"/>
          <p14:tracePt t="27134" x="7721600" y="3905250"/>
          <p14:tracePt t="27151" x="7613650" y="3905250"/>
          <p14:tracePt t="27168" x="7550150" y="3905250"/>
          <p14:tracePt t="27185" x="7512050" y="3905250"/>
          <p14:tracePt t="27201" x="7486650" y="3905250"/>
          <p14:tracePt t="27218" x="7467600" y="3905250"/>
          <p14:tracePt t="27238" x="7461250" y="3905250"/>
          <p14:tracePt t="27252" x="7454900" y="3905250"/>
          <p14:tracePt t="27278" x="7448550" y="3905250"/>
          <p14:tracePt t="27382" x="7442200" y="3905250"/>
          <p14:tracePt t="27859" x="7416800" y="3905250"/>
          <p14:tracePt t="27866" x="7359650" y="3911600"/>
          <p14:tracePt t="27875" x="7308850" y="3911600"/>
          <p14:tracePt t="27893" x="7188200" y="3911600"/>
          <p14:tracePt t="27909" x="7048500" y="3911600"/>
          <p14:tracePt t="27926" x="6851650" y="3911600"/>
          <p14:tracePt t="27942" x="6642100" y="3911600"/>
          <p14:tracePt t="27959" x="6496050" y="3911600"/>
          <p14:tracePt t="27976" x="6451600" y="3924300"/>
          <p14:tracePt t="27992" x="6438900" y="3930650"/>
          <p14:tracePt t="28029" x="6457950" y="3930650"/>
          <p14:tracePt t="28042" x="6464300" y="3930650"/>
          <p14:tracePt t="28059" x="6470650" y="3930650"/>
          <p14:tracePt t="28147" x="6477000" y="3937000"/>
          <p14:tracePt t="28197" x="6470650" y="3937000"/>
          <p14:tracePt t="28205" x="6464300" y="3949700"/>
          <p14:tracePt t="29021" x="6489700" y="3949700"/>
          <p14:tracePt t="29029" x="6521450" y="3949700"/>
          <p14:tracePt t="29035" x="6553200" y="3949700"/>
          <p14:tracePt t="29045" x="6597650" y="3949700"/>
          <p14:tracePt t="29061" x="6692900" y="3949700"/>
          <p14:tracePt t="29078" x="6750050" y="3949700"/>
          <p14:tracePt t="29095" x="6775450" y="3949700"/>
          <p14:tracePt t="29111" x="6794500" y="3949700"/>
          <p14:tracePt t="29206" x="6762750" y="3949700"/>
          <p14:tracePt t="29213" x="6705600" y="3949700"/>
          <p14:tracePt t="29221" x="6661150" y="3949700"/>
          <p14:tracePt t="29229" x="6623050" y="3949700"/>
          <p14:tracePt t="29245" x="6502400" y="3949700"/>
          <p14:tracePt t="29262" x="6343650" y="3949700"/>
          <p14:tracePt t="29279" x="6178550" y="3949700"/>
          <p14:tracePt t="29295" x="6007100" y="3949700"/>
          <p14:tracePt t="29312" x="5892800" y="3949700"/>
          <p14:tracePt t="29317" x="5867400" y="3956050"/>
          <p14:tracePt t="29328" x="5848350" y="3956050"/>
          <p14:tracePt t="29345" x="5835650" y="3962400"/>
          <p14:tracePt t="29471" x="5842000" y="3962400"/>
          <p14:tracePt t="29479" x="5842000" y="3975100"/>
          <p14:tracePt t="29489" x="5822950" y="3994150"/>
          <p14:tracePt t="29496" x="5746750" y="4019550"/>
          <p14:tracePt t="29512" x="5549900" y="4057650"/>
          <p14:tracePt t="29529" x="5251450" y="4108450"/>
          <p14:tracePt t="29548" x="5010150" y="4146550"/>
          <p14:tracePt t="29563" x="4819650" y="4178300"/>
          <p14:tracePt t="29579" x="4762500" y="4178300"/>
          <p14:tracePt t="29596" x="4730750" y="4178300"/>
          <p14:tracePt t="29612" x="4705350" y="4146550"/>
          <p14:tracePt t="29629" x="4654550" y="4095750"/>
          <p14:tracePt t="29646" x="4572000" y="3994150"/>
          <p14:tracePt t="29662" x="4489450" y="3898900"/>
          <p14:tracePt t="29679" x="4419600" y="3822700"/>
          <p14:tracePt t="29696" x="4368800" y="3733800"/>
          <p14:tracePt t="29712" x="4311650" y="3651250"/>
          <p14:tracePt t="29729" x="4292600" y="3594100"/>
          <p14:tracePt t="29747" x="4273550" y="3517900"/>
          <p14:tracePt t="29763" x="4273550" y="3473450"/>
          <p14:tracePt t="29779" x="4273550" y="3435350"/>
          <p14:tracePt t="29796" x="4273550" y="3365500"/>
          <p14:tracePt t="29812" x="4273550" y="3321050"/>
          <p14:tracePt t="29821" x="4286250" y="3276600"/>
          <p14:tracePt t="29831" x="4292600" y="3251200"/>
          <p14:tracePt t="29846" x="4324350" y="3168650"/>
          <p14:tracePt t="29862" x="4362450" y="3067050"/>
          <p14:tracePt t="29879" x="4425950" y="2959100"/>
          <p14:tracePt t="29896" x="4476750" y="2844800"/>
          <p14:tracePt t="29914" x="4533900" y="2724150"/>
          <p14:tracePt t="29929" x="4597400" y="2616200"/>
          <p14:tracePt t="29946" x="4654550" y="2533650"/>
          <p14:tracePt t="29963" x="4775200" y="2444750"/>
          <p14:tracePt t="29979" x="4864100" y="2432050"/>
          <p14:tracePt t="29996" x="4991100" y="2413000"/>
          <p14:tracePt t="30013" x="5143500" y="2413000"/>
          <p14:tracePt t="30029" x="5276850" y="2413000"/>
          <p14:tracePt t="30046" x="5429250" y="2413000"/>
          <p14:tracePt t="30062" x="5568950" y="2425700"/>
          <p14:tracePt t="30079" x="5740400" y="2451100"/>
          <p14:tracePt t="30096" x="5880100" y="2476500"/>
          <p14:tracePt t="30112" x="6013450" y="2520950"/>
          <p14:tracePt t="30129" x="6096000" y="2559050"/>
          <p14:tracePt t="30146" x="6153150" y="2603500"/>
          <p14:tracePt t="30162" x="6172200" y="2641600"/>
          <p14:tracePt t="30179" x="6203950" y="2698750"/>
          <p14:tracePt t="30196" x="6216650" y="2724150"/>
          <p14:tracePt t="30212" x="6229350" y="2749550"/>
          <p14:tracePt t="30229" x="6235700" y="2794000"/>
          <p14:tracePt t="30246" x="6248400" y="2844800"/>
          <p14:tracePt t="30262" x="6248400" y="2895600"/>
          <p14:tracePt t="30279" x="6248400" y="2933700"/>
          <p14:tracePt t="30296" x="6248400" y="2965450"/>
          <p14:tracePt t="30313" x="6248400" y="2997200"/>
          <p14:tracePt t="30326" x="6248400" y="3028950"/>
          <p14:tracePt t="30346" x="6248400" y="3054350"/>
          <p14:tracePt t="30363" x="6248400" y="3098800"/>
          <p14:tracePt t="30380" x="6248400" y="3130550"/>
          <p14:tracePt t="30396" x="6248400" y="3168650"/>
          <p14:tracePt t="30413" x="6248400" y="3194050"/>
          <p14:tracePt t="30430" x="6248400" y="3232150"/>
          <p14:tracePt t="30446" x="6248400" y="3276600"/>
          <p14:tracePt t="30463" x="6248400" y="3321050"/>
          <p14:tracePt t="30480" x="6248400" y="3365500"/>
          <p14:tracePt t="30496" x="6235700" y="3403600"/>
          <p14:tracePt t="30513" x="6223000" y="3441700"/>
          <p14:tracePt t="30530" x="6210300" y="3467100"/>
          <p14:tracePt t="30547" x="6203950" y="3498850"/>
          <p14:tracePt t="30565" x="6191250" y="3524250"/>
          <p14:tracePt t="30579" x="6178550" y="3543300"/>
          <p14:tracePt t="30596" x="6165850" y="3562350"/>
          <p14:tracePt t="30613" x="6153150" y="3575050"/>
          <p14:tracePt t="30630" x="6140450" y="3587750"/>
          <p14:tracePt t="30646" x="6134100" y="3594100"/>
          <p14:tracePt t="30663" x="6108700" y="3613150"/>
          <p14:tracePt t="30680" x="6096000" y="3619500"/>
          <p14:tracePt t="30696" x="6089650" y="3625850"/>
          <p14:tracePt t="30713" x="6076950" y="3638550"/>
          <p14:tracePt t="30730" x="6064250" y="3644900"/>
          <p14:tracePt t="30749" x="6038850" y="3670300"/>
          <p14:tracePt t="30763" x="6007100" y="3695700"/>
          <p14:tracePt t="30780" x="5962650" y="3727450"/>
          <p14:tracePt t="30796" x="5930900" y="3752850"/>
          <p14:tracePt t="30813" x="5886450" y="3784600"/>
          <p14:tracePt t="30821" x="5861050" y="3790950"/>
          <p14:tracePt t="30830" x="5842000" y="3810000"/>
          <p14:tracePt t="30846" x="5797550" y="3822700"/>
          <p14:tracePt t="30863" x="5772150" y="3841750"/>
          <p14:tracePt t="30880" x="5746750" y="3848100"/>
          <p14:tracePt t="30896" x="5740400" y="3860800"/>
          <p14:tracePt t="30957" x="5734050" y="3860800"/>
          <p14:tracePt t="30982" x="5721350" y="3867150"/>
          <p14:tracePt t="30989" x="5715000" y="3867150"/>
          <p14:tracePt t="30998" x="5708650" y="3873500"/>
          <p14:tracePt t="31013" x="5702300" y="3873500"/>
          <p14:tracePt t="31030" x="5683250" y="3886200"/>
          <p14:tracePt t="31063" x="5670550" y="3886200"/>
          <p14:tracePt t="31080" x="5664200" y="3892550"/>
          <p14:tracePt t="31155" x="5651500" y="3892550"/>
          <p14:tracePt t="31189" x="5645150" y="3892550"/>
          <p14:tracePt t="31212" x="5626100" y="3892550"/>
          <p14:tracePt t="31221" x="5626100" y="3898900"/>
          <p14:tracePt t="31230" x="5613400" y="3905250"/>
          <p14:tracePt t="31246" x="5588000" y="3917950"/>
          <p14:tracePt t="31263" x="5556250" y="3943350"/>
          <p14:tracePt t="31280" x="5524500" y="3968750"/>
          <p14:tracePt t="31297" x="5499100" y="3981450"/>
          <p14:tracePt t="31314" x="5467350" y="3994150"/>
          <p14:tracePt t="31320" x="5448300" y="4006850"/>
          <p14:tracePt t="31330" x="5422900" y="4013200"/>
          <p14:tracePt t="31347" x="5384800" y="4025900"/>
          <p14:tracePt t="31363" x="5327650" y="4038600"/>
          <p14:tracePt t="31380" x="5270500" y="4044950"/>
          <p14:tracePt t="31397" x="5213350" y="4057650"/>
          <p14:tracePt t="31413" x="5175250" y="4064000"/>
          <p14:tracePt t="31430" x="5143500" y="4076700"/>
          <p14:tracePt t="31447" x="5105400" y="4089400"/>
          <p14:tracePt t="31464" x="5067300" y="4102100"/>
          <p14:tracePt t="31480" x="5016500" y="4108450"/>
          <p14:tracePt t="31497" x="4946650" y="4121150"/>
          <p14:tracePt t="31514" x="4883150" y="4121150"/>
          <p14:tracePt t="31530" x="4819650" y="4121150"/>
          <p14:tracePt t="31548" x="4718050" y="4121150"/>
          <p14:tracePt t="31564" x="4559300" y="4121150"/>
          <p14:tracePt t="31580" x="4451350" y="4121150"/>
          <p14:tracePt t="31597" x="4400550" y="4121150"/>
          <p14:tracePt t="31614" x="4349750" y="4121150"/>
          <p14:tracePt t="31631" x="4305300" y="4121150"/>
          <p14:tracePt t="31647" x="4273550" y="4121150"/>
          <p14:tracePt t="31665" x="4248150" y="4121150"/>
          <p14:tracePt t="31681" x="4229100" y="4121150"/>
          <p14:tracePt t="31697" x="4216400" y="4121150"/>
          <p14:tracePt t="31792" x="4203700" y="4121150"/>
          <p14:tracePt t="31800" x="4191000" y="4121150"/>
          <p14:tracePt t="31850" x="4178300" y="4121150"/>
          <p14:tracePt t="31895" x="4171950" y="4121150"/>
          <p14:tracePt t="31912" x="4165600" y="4121150"/>
          <p14:tracePt t="31921" x="4152900" y="4121150"/>
          <p14:tracePt t="31932" x="4146550" y="4121150"/>
          <p14:tracePt t="31950" x="4108450" y="4108450"/>
          <p14:tracePt t="31964" x="4095750" y="4108450"/>
          <p14:tracePt t="31981" x="4057650" y="4102100"/>
          <p14:tracePt t="31997" x="4032250" y="4095750"/>
          <p14:tracePt t="32014" x="4013200" y="4089400"/>
          <p14:tracePt t="32031" x="4000500" y="4083050"/>
          <p14:tracePt t="32047" x="3968750" y="4064000"/>
          <p14:tracePt t="32064" x="3962400" y="4057650"/>
          <p14:tracePt t="32081" x="3937000" y="4044950"/>
          <p14:tracePt t="32097" x="3917950" y="4019550"/>
          <p14:tracePt t="32114" x="3898900" y="4000500"/>
          <p14:tracePt t="32131" x="3879850" y="3981450"/>
          <p14:tracePt t="32147" x="3879850" y="3975100"/>
          <p14:tracePt t="32164" x="3867150" y="3949700"/>
          <p14:tracePt t="32181" x="3860800" y="3949700"/>
          <p14:tracePt t="32197" x="3860800" y="3937000"/>
          <p14:tracePt t="32214" x="3860800" y="3924300"/>
          <p14:tracePt t="32231" x="3860800" y="3911600"/>
          <p14:tracePt t="32247" x="3860800" y="3886200"/>
          <p14:tracePt t="32264" x="3860800" y="3841750"/>
          <p14:tracePt t="32281" x="3860800" y="3810000"/>
          <p14:tracePt t="32297" x="3873500" y="3765550"/>
          <p14:tracePt t="32314" x="3898900" y="3727450"/>
          <p14:tracePt t="32320" x="3917950" y="3708400"/>
          <p14:tracePt t="32331" x="3930650" y="3683000"/>
          <p14:tracePt t="32348" x="3994150" y="3581400"/>
          <p14:tracePt t="32364" x="4051300" y="3524250"/>
          <p14:tracePt t="32381" x="4114800" y="3454400"/>
          <p14:tracePt t="32398" x="4184650" y="3403600"/>
          <p14:tracePt t="32414" x="4260850" y="3352800"/>
          <p14:tracePt t="32431" x="4343400" y="3308350"/>
          <p14:tracePt t="32448" x="4445000" y="3263900"/>
          <p14:tracePt t="32464" x="4578350" y="3219450"/>
          <p14:tracePt t="32481" x="4743450" y="3181350"/>
          <p14:tracePt t="32498" x="4914900" y="3130550"/>
          <p14:tracePt t="32514" x="5099050" y="3092450"/>
          <p14:tracePt t="32531" x="5270500" y="3067050"/>
          <p14:tracePt t="32548" x="5543550" y="3028950"/>
          <p14:tracePt t="32564" x="5683250" y="3016250"/>
          <p14:tracePt t="32581" x="5803900" y="3003550"/>
          <p14:tracePt t="32598" x="5867400" y="3003550"/>
          <p14:tracePt t="32614" x="5924550" y="3003550"/>
          <p14:tracePt t="32631" x="5949950" y="3003550"/>
          <p14:tracePt t="32648" x="5975350" y="3003550"/>
          <p14:tracePt t="32664" x="5988050" y="3003550"/>
          <p14:tracePt t="32681" x="6007100" y="3003550"/>
          <p14:tracePt t="32698" x="6026150" y="3003550"/>
          <p14:tracePt t="32715" x="6038850" y="3016250"/>
          <p14:tracePt t="32731" x="6064250" y="3022600"/>
          <p14:tracePt t="32748" x="6165850" y="3054350"/>
          <p14:tracePt t="32765" x="6223000" y="3086100"/>
          <p14:tracePt t="32781" x="6267450" y="3098800"/>
          <p14:tracePt t="32798" x="6305550" y="3117850"/>
          <p14:tracePt t="32807" x="6318250" y="3124200"/>
          <p14:tracePt t="32815" x="6330950" y="3124200"/>
          <p14:tracePt t="32831" x="6350000" y="3130550"/>
          <p14:tracePt t="32848" x="6356350" y="3136900"/>
          <p14:tracePt t="32865" x="6362700" y="3143250"/>
          <p14:tracePt t="32882" x="6375400" y="3162300"/>
          <p14:tracePt t="32898" x="6381750" y="3175000"/>
          <p14:tracePt t="32915" x="6388100" y="3200400"/>
          <p14:tracePt t="32932" x="6413500" y="3251200"/>
          <p14:tracePt t="32948" x="6432550" y="3302000"/>
          <p14:tracePt t="32965" x="6445250" y="3340100"/>
          <p14:tracePt t="32981" x="6457950" y="3359150"/>
          <p14:tracePt t="32998" x="6457950" y="3384550"/>
          <p14:tracePt t="33015" x="6457950" y="3397250"/>
          <p14:tracePt t="33032" x="6457950" y="3416300"/>
          <p14:tracePt t="33049" x="6457950" y="3429000"/>
          <p14:tracePt t="33065" x="6457950" y="3448050"/>
          <p14:tracePt t="33082" x="6457950" y="3467100"/>
          <p14:tracePt t="33098" x="6457950" y="3492500"/>
          <p14:tracePt t="33115" x="6457950" y="3524250"/>
          <p14:tracePt t="33132" x="6451600" y="3556000"/>
          <p14:tracePt t="33148" x="6438900" y="3594100"/>
          <p14:tracePt t="33165" x="6413500" y="3638550"/>
          <p14:tracePt t="33182" x="6394450" y="3683000"/>
          <p14:tracePt t="33198" x="6388100" y="3727450"/>
          <p14:tracePt t="33215" x="6375400" y="3759200"/>
          <p14:tracePt t="33232" x="6362700" y="3790950"/>
          <p14:tracePt t="33265" x="6356350" y="3810000"/>
          <p14:tracePt t="33375" x="6356350" y="3822700"/>
          <p14:tracePt t="33385" x="6350000" y="3829050"/>
          <p14:tracePt t="33391" x="6337300" y="3835400"/>
          <p14:tracePt t="33399" x="6330950" y="3848100"/>
          <p14:tracePt t="33415" x="6299200" y="3879850"/>
          <p14:tracePt t="33432" x="6254750" y="3898900"/>
          <p14:tracePt t="33449" x="6210300" y="3937000"/>
          <p14:tracePt t="33465" x="6140450" y="3968750"/>
          <p14:tracePt t="33482" x="6070600" y="4006850"/>
          <p14:tracePt t="33499" x="5994400" y="4044950"/>
          <p14:tracePt t="33517" x="5943600" y="4070350"/>
          <p14:tracePt t="33533" x="5905500" y="4102100"/>
          <p14:tracePt t="33549" x="5886450" y="4108450"/>
          <p14:tracePt t="33565" x="5861050" y="4114800"/>
          <p14:tracePt t="33582" x="5854700" y="4121150"/>
          <p14:tracePt t="33599" x="5848350" y="4127500"/>
          <p14:tracePt t="33615" x="5822950" y="4127500"/>
          <p14:tracePt t="33632" x="5803900" y="4127500"/>
          <p14:tracePt t="33649" x="5784850" y="4127500"/>
          <p14:tracePt t="33666" x="5778500" y="4127500"/>
          <p14:tracePt t="33683" x="5759450" y="4127500"/>
          <p14:tracePt t="33738" x="5753100" y="4127500"/>
          <p14:tracePt t="33761" x="5746750" y="4121150"/>
          <p14:tracePt t="33770" x="5746750" y="4095750"/>
          <p14:tracePt t="33783" x="5746750" y="4070350"/>
          <p14:tracePt t="33792" x="5746750" y="4064000"/>
          <p14:tracePt t="34118" x="5740400" y="4064000"/>
          <p14:tracePt t="34125" x="5727700" y="4064000"/>
          <p14:tracePt t="34133" x="5683250" y="4064000"/>
          <p14:tracePt t="34142" x="5619750" y="4064000"/>
          <p14:tracePt t="34158" x="5454650" y="4083050"/>
          <p14:tracePt t="34175" x="5264150" y="4095750"/>
          <p14:tracePt t="34192" x="5003800" y="4095750"/>
          <p14:tracePt t="34208" x="4552950" y="4095750"/>
          <p14:tracePt t="34225" x="4032250" y="4095750"/>
          <p14:tracePt t="34242" x="3733800" y="4095750"/>
          <p14:tracePt t="34258" x="3594100" y="4114800"/>
          <p14:tracePt t="34275" x="3562350" y="4121150"/>
          <p14:tracePt t="34431" x="3549650" y="4121150"/>
          <p14:tracePt t="34439" x="3543300" y="4121150"/>
          <p14:tracePt t="34448" x="3536950" y="4121150"/>
          <p14:tracePt t="34458" x="3524250" y="4121150"/>
          <p14:tracePt t="34475" x="3492500" y="4121150"/>
          <p14:tracePt t="34492" x="3454400" y="4121150"/>
          <p14:tracePt t="34510" x="3409950" y="4114800"/>
          <p14:tracePt t="34528" x="3378200" y="4108450"/>
          <p14:tracePt t="34641" x="3371850" y="4102100"/>
          <p14:tracePt t="34681" x="3378200" y="4102100"/>
          <p14:tracePt t="34705" x="3384550" y="4102100"/>
          <p14:tracePt t="34743" x="3390900" y="4095750"/>
          <p14:tracePt t="34767" x="3403600" y="4095750"/>
          <p14:tracePt t="34775" x="3409950" y="4095750"/>
          <p14:tracePt t="34783" x="3416300" y="4095750"/>
          <p14:tracePt t="34792" x="3429000" y="4095750"/>
          <p14:tracePt t="34809" x="3448050" y="4095750"/>
          <p14:tracePt t="34816" x="3454400" y="4095750"/>
          <p14:tracePt t="34825" x="3460750" y="4095750"/>
          <p14:tracePt t="34842" x="3479800" y="4095750"/>
          <p14:tracePt t="34859" x="3505200" y="4095750"/>
          <p14:tracePt t="34875" x="3524250" y="4089400"/>
          <p14:tracePt t="34894" x="3543300" y="4083050"/>
          <p14:tracePt t="34909" x="3562350" y="4083050"/>
          <p14:tracePt t="34926" x="3575050" y="4083050"/>
          <p14:tracePt t="34943" x="3587750" y="4076700"/>
          <p14:tracePt t="34959" x="3600450" y="4070350"/>
          <p14:tracePt t="35119" x="3600450" y="4064000"/>
          <p14:tracePt t="35142" x="3606800" y="4064000"/>
          <p14:tracePt t="40971" x="3625850" y="4057650"/>
          <p14:tracePt t="40979" x="3676650" y="4032250"/>
          <p14:tracePt t="40987" x="3721100" y="4019550"/>
          <p14:tracePt t="40995" x="3797300" y="3981450"/>
          <p14:tracePt t="41010" x="3930650" y="3924300"/>
          <p14:tracePt t="41027" x="3968750" y="3898900"/>
          <p14:tracePt t="41651" x="3962400" y="3898900"/>
          <p14:tracePt t="41659" x="3956050" y="3898900"/>
          <p14:tracePt t="41667" x="3937000" y="3898900"/>
          <p14:tracePt t="41676" x="3930650" y="3898900"/>
          <p14:tracePt t="41692" x="3930650" y="3911600"/>
          <p14:tracePt t="41709" x="4076700" y="4013200"/>
          <p14:tracePt t="41726" x="4387850" y="4127500"/>
          <p14:tracePt t="41743" x="4648200" y="4235450"/>
          <p14:tracePt t="41759" x="4813300" y="4298950"/>
          <p14:tracePt t="41777" x="4953000" y="4343400"/>
          <p14:tracePt t="41792" x="5162550" y="4387850"/>
          <p14:tracePt t="41809" x="5257800" y="4400550"/>
          <p14:tracePt t="41825" x="5314950" y="4419600"/>
          <p14:tracePt t="41842" x="5359400" y="4432300"/>
          <p14:tracePt t="41859" x="5372100" y="4432300"/>
          <p14:tracePt t="41876" x="5378450" y="4432300"/>
          <p14:tracePt t="42599" x="5340350" y="4432300"/>
          <p14:tracePt t="42607" x="5219700" y="4432300"/>
          <p14:tracePt t="42615" x="5086350" y="4464050"/>
          <p14:tracePt t="42624" x="4978400" y="4476750"/>
          <p14:tracePt t="42641" x="4775200" y="4565650"/>
          <p14:tracePt t="42657" x="4686300" y="4603750"/>
          <p14:tracePt t="42674" x="4578350" y="4667250"/>
          <p14:tracePt t="42690" x="4457700" y="4705350"/>
          <p14:tracePt t="42707" x="4330700" y="4768850"/>
          <p14:tracePt t="42724" x="4210050" y="4813300"/>
          <p14:tracePt t="42740" x="4095750" y="4870450"/>
          <p14:tracePt t="42757" x="3937000" y="4959350"/>
          <p14:tracePt t="42774" x="3721100" y="5054600"/>
          <p14:tracePt t="42791" x="3467100" y="5156200"/>
          <p14:tracePt t="42807" x="3187700" y="5270500"/>
          <p14:tracePt t="42815" x="3048000" y="5340350"/>
          <p14:tracePt t="42825" x="2933700" y="5384800"/>
          <p14:tracePt t="42840" x="2774950" y="5454650"/>
          <p14:tracePt t="42857" x="2647950" y="5524500"/>
          <p14:tracePt t="42874" x="2628900" y="5537200"/>
          <p14:tracePt t="42890" x="2628900" y="5543550"/>
          <p14:tracePt t="42907" x="2628900" y="5549900"/>
          <p14:tracePt t="42924" x="2628900" y="5568950"/>
          <p14:tracePt t="42941" x="2622550" y="5568950"/>
          <p14:tracePt t="42957" x="2622550" y="5575300"/>
          <p14:tracePt t="42974" x="2609850" y="5588000"/>
          <p14:tracePt t="42990" x="2584450" y="5588000"/>
          <p14:tracePt t="43007" x="2546350" y="5600700"/>
          <p14:tracePt t="43025" x="2482850" y="5600700"/>
          <p14:tracePt t="43041" x="2438400" y="5607050"/>
          <p14:tracePt t="43057" x="2413000" y="5607050"/>
          <p14:tracePt t="43074" x="2400300" y="5607050"/>
          <p14:tracePt t="43114" x="2387600" y="5607050"/>
          <p14:tracePt t="43170" x="2387600" y="5600700"/>
          <p14:tracePt t="43203" x="2387600" y="5594350"/>
          <p14:tracePt t="43229" x="2393950" y="5581650"/>
          <p14:tracePt t="43237" x="2413000" y="5562600"/>
          <p14:tracePt t="43246" x="2419350" y="5556250"/>
          <p14:tracePt t="43258" x="2451100" y="5524500"/>
          <p14:tracePt t="43274" x="2482850" y="5505450"/>
          <p14:tracePt t="43291" x="2501900" y="5492750"/>
          <p14:tracePt t="43308" x="2520950" y="5461000"/>
          <p14:tracePt t="43340" x="2546350" y="5429250"/>
          <p14:tracePt t="43346" x="2552700" y="5429250"/>
          <p14:tracePt t="43358" x="2552700" y="5422900"/>
          <p14:tracePt t="43398" x="2552700" y="5416550"/>
          <p14:tracePt t="45027" x="2552700" y="5410200"/>
          <p14:tracePt t="45043" x="2597150" y="5416550"/>
          <p14:tracePt t="45051" x="2647950" y="5422900"/>
          <p14:tracePt t="45058" x="2698750" y="5454650"/>
          <p14:tracePt t="45067" x="2743200" y="5473700"/>
          <p14:tracePt t="45084" x="2876550" y="5511800"/>
          <p14:tracePt t="45101" x="2997200" y="5543550"/>
          <p14:tracePt t="45117" x="3111500" y="5575300"/>
          <p14:tracePt t="45134" x="3143250" y="5581650"/>
          <p14:tracePt t="45151" x="3155950" y="5581650"/>
          <p14:tracePt t="45271" x="3162300" y="5581650"/>
          <p14:tracePt t="45278" x="3168650" y="5581650"/>
          <p14:tracePt t="45288" x="3175000" y="5581650"/>
          <p14:tracePt t="45301" x="3200400" y="5581650"/>
          <p14:tracePt t="45318" x="3232150" y="5581650"/>
          <p14:tracePt t="45326" x="3244850" y="5581650"/>
          <p14:tracePt t="45335" x="3263900" y="5581650"/>
          <p14:tracePt t="45351" x="3302000" y="5581650"/>
          <p14:tracePt t="45368" x="3359150" y="5581650"/>
          <p14:tracePt t="45385" x="3409950" y="5588000"/>
          <p14:tracePt t="45402" x="3479800" y="5594350"/>
          <p14:tracePt t="45418" x="3530600" y="5594350"/>
          <p14:tracePt t="45435" x="3543300" y="5594350"/>
          <p14:tracePt t="45452" x="3562350" y="5594350"/>
          <p14:tracePt t="45468" x="3575050" y="5594350"/>
          <p14:tracePt t="45485" x="3587750" y="5594350"/>
          <p14:tracePt t="45501" x="3594100" y="5594350"/>
          <p14:tracePt t="45518" x="3606800" y="5594350"/>
          <p14:tracePt t="45535" x="3613150" y="5594350"/>
          <p14:tracePt t="45551" x="3625850" y="5594350"/>
          <p14:tracePt t="45568" x="3632200" y="5594350"/>
          <p14:tracePt t="45640" x="3638550" y="5588000"/>
          <p14:tracePt t="45662" x="3644900" y="5581650"/>
          <p14:tracePt t="45670" x="3651250" y="5575300"/>
          <p14:tracePt t="45678" x="3657600" y="5575300"/>
          <p14:tracePt t="45685" x="3663950" y="5575300"/>
          <p14:tracePt t="45701" x="3683000" y="5556250"/>
          <p14:tracePt t="45718" x="3708400" y="5549900"/>
          <p14:tracePt t="45735" x="3740150" y="5530850"/>
          <p14:tracePt t="45751" x="3790950" y="5518150"/>
          <p14:tracePt t="45768" x="3822700" y="5499100"/>
          <p14:tracePt t="45785" x="3848100" y="5492750"/>
          <p14:tracePt t="45801" x="3873500" y="5486400"/>
          <p14:tracePt t="45965" x="3873500" y="5473700"/>
          <p14:tracePt t="45973" x="3873500" y="5467350"/>
          <p14:tracePt t="45980" x="3867150" y="5467350"/>
          <p14:tracePt t="45989" x="3867150" y="5461000"/>
          <p14:tracePt t="46002" x="3860800" y="5448300"/>
          <p14:tracePt t="47302" x="3860800" y="5441950"/>
          <p14:tracePt t="47318" x="3873500" y="5441950"/>
          <p14:tracePt t="47327" x="3886200" y="5441950"/>
          <p14:tracePt t="47336" x="3905250" y="5441950"/>
          <p14:tracePt t="47343" x="3924300" y="5441950"/>
          <p14:tracePt t="47360" x="3962400" y="5441950"/>
          <p14:tracePt t="47377" x="4032250" y="5480050"/>
          <p14:tracePt t="47393" x="4076700" y="5499100"/>
          <p14:tracePt t="47412" x="4121150" y="5511800"/>
          <p14:tracePt t="47428" x="4165600" y="5524500"/>
          <p14:tracePt t="47443" x="4178300" y="5524500"/>
          <p14:tracePt t="47479" x="4184650" y="5524500"/>
          <p14:tracePt t="47558" x="4191000" y="5524500"/>
          <p14:tracePt t="47576" x="4197350" y="5524500"/>
          <p14:tracePt t="47591" x="4203700" y="5524500"/>
          <p14:tracePt t="47600" x="4210050" y="5524500"/>
          <p14:tracePt t="47623" x="4210050" y="5518150"/>
          <p14:tracePt t="47695" x="4216400" y="5511800"/>
          <p14:tracePt t="47727" x="4216400" y="5505450"/>
          <p14:tracePt t="47755" x="4216400" y="5499100"/>
          <p14:tracePt t="48223" x="4235450" y="5492750"/>
          <p14:tracePt t="48233" x="4260850" y="5492750"/>
          <p14:tracePt t="48241" x="4286250" y="5492750"/>
          <p14:tracePt t="48248" x="4298950" y="5492750"/>
          <p14:tracePt t="48265" x="4324350" y="5492750"/>
          <p14:tracePt t="48281" x="4349750" y="5492750"/>
          <p14:tracePt t="48298" x="4381500" y="5492750"/>
          <p14:tracePt t="48315" x="4394200" y="5492750"/>
          <p14:tracePt t="55536" x="4400550" y="5492750"/>
          <p14:tracePt t="55929" x="4400550" y="5480050"/>
          <p14:tracePt t="55938" x="4413250" y="5473700"/>
          <p14:tracePt t="55944" x="4425950" y="5473700"/>
          <p14:tracePt t="55954" x="4457700" y="5473700"/>
          <p14:tracePt t="55968" x="4533900" y="5473700"/>
          <p14:tracePt t="55984" x="4641850" y="5568950"/>
          <p14:tracePt t="56001" x="4705350" y="5670550"/>
          <p14:tracePt t="56018" x="4705350" y="5759450"/>
          <p14:tracePt t="56035" x="4705350" y="5816600"/>
          <p14:tracePt t="56051" x="4679950" y="5899150"/>
          <p14:tracePt t="56068" x="4648200" y="5918200"/>
          <p14:tracePt t="56323" x="4641850" y="5918200"/>
          <p14:tracePt t="56418" x="4641850" y="5911850"/>
          <p14:tracePt t="56475" x="4648200" y="5911850"/>
          <p14:tracePt t="56491" x="4648200" y="5905500"/>
          <p14:tracePt t="56499" x="4654550" y="5905500"/>
          <p14:tracePt t="56508" x="4673600" y="5905500"/>
          <p14:tracePt t="56514" x="4679950" y="5905500"/>
          <p14:tracePt t="56531" x="4743450" y="5905500"/>
          <p14:tracePt t="56547" x="4883150" y="5905500"/>
          <p14:tracePt t="56564" x="5060950" y="5886450"/>
          <p14:tracePt t="56581" x="5232400" y="5861050"/>
          <p14:tracePt t="56597" x="5365750" y="5848350"/>
          <p14:tracePt t="56615" x="5486400" y="5816600"/>
          <p14:tracePt t="56633" x="5594350" y="5797550"/>
          <p14:tracePt t="56648" x="5626100" y="5797550"/>
          <p14:tracePt t="56664" x="5645150" y="5791200"/>
          <p14:tracePt t="56681" x="5651500" y="5784850"/>
          <p14:tracePt t="56698" x="5657850" y="5778500"/>
          <p14:tracePt t="56714" x="5702300" y="5765800"/>
          <p14:tracePt t="56731" x="5734050" y="5753100"/>
          <p14:tracePt t="56748" x="5797550" y="5727700"/>
          <p14:tracePt t="56764" x="5848350" y="5708650"/>
          <p14:tracePt t="56781" x="5880100" y="5695950"/>
          <p14:tracePt t="56798" x="5899150" y="5683250"/>
          <p14:tracePt t="56815" x="5918200" y="5664200"/>
          <p14:tracePt t="56831" x="5937250" y="5632450"/>
          <p14:tracePt t="56838" x="5937250" y="5613400"/>
          <p14:tracePt t="56847" x="5937250" y="5588000"/>
          <p14:tracePt t="56864" x="5937250" y="5556250"/>
          <p14:tracePt t="56881" x="5949950" y="5505450"/>
          <p14:tracePt t="56898" x="5988050" y="5435600"/>
          <p14:tracePt t="56914" x="6076950" y="5308600"/>
          <p14:tracePt t="56931" x="6210300" y="5149850"/>
          <p14:tracePt t="56948" x="6343650" y="4984750"/>
          <p14:tracePt t="56964" x="6451600" y="4857750"/>
          <p14:tracePt t="56981" x="6527800" y="4775200"/>
          <p14:tracePt t="56998" x="6553200" y="4724400"/>
          <p14:tracePt t="57015" x="6565900" y="4705350"/>
          <p14:tracePt t="57031" x="6572250" y="4686300"/>
          <p14:tracePt t="58309" x="6572250" y="4679950"/>
          <p14:tracePt t="58354" x="6470650" y="4559300"/>
          <p14:tracePt t="58368" x="6362700" y="4451350"/>
          <p14:tracePt t="58385" x="6216650" y="4330700"/>
          <p14:tracePt t="58401" x="5988050" y="4171950"/>
          <p14:tracePt t="58418" x="5676900" y="3943350"/>
          <p14:tracePt t="58435" x="5397500" y="3752850"/>
          <p14:tracePt t="58452" x="5016500" y="3524250"/>
          <p14:tracePt t="58469" x="4629150" y="3282950"/>
          <p14:tracePt t="58485" x="4165600" y="3022600"/>
          <p14:tracePt t="58502" x="3886200" y="2844800"/>
          <p14:tracePt t="58519" x="3530600" y="2647950"/>
          <p14:tracePt t="58537" x="3130550" y="2432050"/>
          <p14:tracePt t="58552" x="2343150" y="1955800"/>
          <p14:tracePt t="58568" x="1854200" y="1663700"/>
          <p14:tracePt t="58585" x="1397000" y="1435100"/>
          <p14:tracePt t="58602" x="1041400" y="1289050"/>
          <p14:tracePt t="58619" x="781050" y="1181100"/>
          <p14:tracePt t="58635" x="476250" y="1041400"/>
          <p14:tracePt t="58652" x="184150" y="920750"/>
          <p14:tracePt t="58668" x="0" y="812800"/>
          <p14:tracePt t="58685" x="0" y="768350"/>
          <p14:tracePt t="58702" x="0" y="749300"/>
          <p14:tracePt t="58719" x="0" y="736600"/>
          <p14:tracePt t="58820" x="0" y="730250"/>
          <p14:tracePt t="58836" x="0" y="717550"/>
          <p14:tracePt t="58845" x="0" y="698500"/>
          <p14:tracePt t="58854" x="0" y="692150"/>
          <p14:tracePt t="58869" x="19050" y="660400"/>
          <p14:tracePt t="58886" x="19050" y="635000"/>
          <p14:tracePt t="58903" x="19050" y="609600"/>
          <p14:tracePt t="58919" x="19050" y="590550"/>
          <p14:tracePt t="58937" x="19050" y="577850"/>
          <p14:tracePt t="58953" x="19050" y="533400"/>
          <p14:tracePt t="58969" x="19050" y="501650"/>
          <p14:tracePt t="58986" x="19050" y="476250"/>
          <p14:tracePt t="59003" x="19050" y="438150"/>
          <p14:tracePt t="59019" x="19050" y="412750"/>
          <p14:tracePt t="59036" x="19050" y="374650"/>
          <p14:tracePt t="59052" x="19050" y="3365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138112"/>
            <a:ext cx="11229975" cy="6581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잉크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840" y="2260440"/>
              <a:ext cx="11525400" cy="3772440"/>
            </p14:xfrm>
          </p:contentPart>
        </mc:Choice>
        <mc:Fallback>
          <p:pic>
            <p:nvPicPr>
              <p:cNvPr id="7" name="잉크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480" y="2251080"/>
                <a:ext cx="11544120" cy="3791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5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326"/>
    </mc:Choice>
    <mc:Fallback>
      <p:transition spd="slow" advTm="325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4" x="184150" y="603250"/>
          <p14:tracePt t="651" x="222250" y="692150"/>
          <p14:tracePt t="658" x="247650" y="768350"/>
          <p14:tracePt t="673" x="323850" y="933450"/>
          <p14:tracePt t="690" x="412750" y="1092200"/>
          <p14:tracePt t="706" x="482600" y="1206500"/>
          <p14:tracePt t="723" x="539750" y="1282700"/>
          <p14:tracePt t="739" x="584200" y="1327150"/>
          <p14:tracePt t="756" x="615950" y="1371600"/>
          <p14:tracePt t="773" x="647700" y="1409700"/>
          <p14:tracePt t="790" x="685800" y="1460500"/>
          <p14:tracePt t="806" x="698500" y="1473200"/>
          <p14:tracePt t="823" x="755650" y="1574800"/>
          <p14:tracePt t="839" x="806450" y="1657350"/>
          <p14:tracePt t="856" x="882650" y="1752600"/>
          <p14:tracePt t="873" x="946150" y="1841500"/>
          <p14:tracePt t="890" x="1016000" y="1924050"/>
          <p14:tracePt t="906" x="1098550" y="2032000"/>
          <p14:tracePt t="923" x="1181100" y="2139950"/>
          <p14:tracePt t="940" x="1282700" y="2266950"/>
          <p14:tracePt t="956" x="1365250" y="2368550"/>
          <p14:tracePt t="973" x="1428750" y="2444750"/>
          <p14:tracePt t="990" x="1466850" y="2476500"/>
          <p14:tracePt t="1006" x="1473200" y="2489200"/>
          <p14:tracePt t="1023" x="1485900" y="2495550"/>
          <p14:tracePt t="1056" x="1485900" y="2501900"/>
          <p14:tracePt t="1465" x="1498600" y="2501900"/>
          <p14:tracePt t="1473" x="1511300" y="2508250"/>
          <p14:tracePt t="1481" x="1536700" y="2527300"/>
          <p14:tracePt t="1491" x="1562100" y="2540000"/>
          <p14:tracePt t="1507" x="1663700" y="2571750"/>
          <p14:tracePt t="1524" x="1797050" y="2609850"/>
          <p14:tracePt t="1541" x="1924050" y="2628900"/>
          <p14:tracePt t="1557" x="2012950" y="2641600"/>
          <p14:tracePt t="1574" x="2076450" y="2647950"/>
          <p14:tracePt t="2220" x="2082800" y="2647950"/>
          <p14:tracePt t="2268" x="2082800" y="2641600"/>
          <p14:tracePt t="2275" x="2082800" y="2635250"/>
          <p14:tracePt t="2291" x="2082800" y="2628900"/>
          <p14:tracePt t="2306" x="2082800" y="2622550"/>
          <p14:tracePt t="2360" x="2089150" y="2603500"/>
          <p14:tracePt t="2376" x="2095500" y="2597150"/>
          <p14:tracePt t="2482" x="2095500" y="2584450"/>
          <p14:tracePt t="2545" x="2095500" y="2578100"/>
          <p14:tracePt t="2597" x="2095500" y="2571750"/>
          <p14:tracePt t="8339" x="2095500" y="2559050"/>
          <p14:tracePt t="8348" x="2101850" y="2552700"/>
          <p14:tracePt t="8373" x="2108200" y="2546350"/>
          <p14:tracePt t="9342" x="2114550" y="2540000"/>
          <p14:tracePt t="9350" x="2127250" y="2540000"/>
          <p14:tracePt t="9359" x="2139950" y="2527300"/>
          <p14:tracePt t="9376" x="2152650" y="2520950"/>
          <p14:tracePt t="9393" x="2184400" y="2495550"/>
          <p14:tracePt t="9411" x="2216150" y="2476500"/>
          <p14:tracePt t="9426" x="2247900" y="2457450"/>
          <p14:tracePt t="9443" x="2273300" y="2438400"/>
          <p14:tracePt t="9459" x="2305050" y="2413000"/>
          <p14:tracePt t="9476" x="2317750" y="2387600"/>
          <p14:tracePt t="9493" x="2330450" y="2374900"/>
          <p14:tracePt t="9509" x="2336800" y="2362200"/>
          <p14:tracePt t="9527" x="2343150" y="2355850"/>
          <p14:tracePt t="9543" x="2349500" y="2349500"/>
          <p14:tracePt t="11365" x="2438400" y="2330450"/>
          <p14:tracePt t="11373" x="2647950" y="2298700"/>
          <p14:tracePt t="11380" x="2806700" y="2273300"/>
          <p14:tracePt t="11389" x="2927350" y="2266950"/>
          <p14:tracePt t="11406" x="3086100" y="2228850"/>
          <p14:tracePt t="11423" x="3270250" y="2203450"/>
          <p14:tracePt t="11440" x="3479800" y="2178050"/>
          <p14:tracePt t="11456" x="3695700" y="2139950"/>
          <p14:tracePt t="11473" x="3917950" y="2127250"/>
          <p14:tracePt t="11490" x="4133850" y="2095500"/>
          <p14:tracePt t="11508" x="4413250" y="2051050"/>
          <p14:tracePt t="11523" x="4533900" y="2012950"/>
          <p14:tracePt t="11540" x="4603750" y="2000250"/>
          <p14:tracePt t="11557" x="4635500" y="1974850"/>
          <p14:tracePt t="11573" x="4648200" y="1955800"/>
          <p14:tracePt t="11607" x="4648200" y="1949450"/>
          <p14:tracePt t="11623" x="4648200" y="1936750"/>
          <p14:tracePt t="11684" x="4673600" y="1924050"/>
          <p14:tracePt t="11708" x="4737100" y="1905000"/>
          <p14:tracePt t="11723" x="4768850" y="1892300"/>
          <p14:tracePt t="11740" x="4800600" y="1873250"/>
          <p14:tracePt t="11757" x="4819650" y="1847850"/>
          <p14:tracePt t="11773" x="4832350" y="1841500"/>
          <p14:tracePt t="11790" x="4851400" y="1835150"/>
          <p14:tracePt t="11807" x="4876800" y="1822450"/>
          <p14:tracePt t="11818" x="4889500" y="1816100"/>
          <p14:tracePt t="11825" x="4895850" y="1816100"/>
          <p14:tracePt t="11840" x="4902200" y="1809750"/>
          <p14:tracePt t="11857" x="4908550" y="1809750"/>
          <p14:tracePt t="11874" x="4914900" y="1803400"/>
          <p14:tracePt t="11890" x="4921250" y="1797050"/>
          <p14:tracePt t="30061" x="4902200" y="1797050"/>
          <p14:tracePt t="30071" x="4889500" y="1797050"/>
          <p14:tracePt t="30076" x="4883150" y="1797050"/>
          <p14:tracePt t="30084" x="4876800" y="1797050"/>
          <p14:tracePt t="30100" x="4870450" y="1797050"/>
          <p14:tracePt t="30117" x="4845050" y="1797050"/>
          <p14:tracePt t="30134" x="4819650" y="1790700"/>
          <p14:tracePt t="30150" x="4794250" y="1778000"/>
          <p14:tracePt t="30168" x="4781550" y="1771650"/>
          <p14:tracePt t="30184" x="4775200" y="1765300"/>
          <p14:tracePt t="30214" x="4768850" y="1765300"/>
          <p14:tracePt t="30230" x="4762500" y="1765300"/>
          <p14:tracePt t="30256" x="4756150" y="1758950"/>
          <p14:tracePt t="30263" x="4749800" y="1746250"/>
          <p14:tracePt t="30273" x="4743450" y="1746250"/>
          <p14:tracePt t="30284" x="4724400" y="1733550"/>
          <p14:tracePt t="30301" x="4711700" y="1720850"/>
          <p14:tracePt t="30317" x="4699000" y="1708150"/>
          <p14:tracePt t="30334" x="4686300" y="1695450"/>
          <p14:tracePt t="30351" x="4667250" y="1682750"/>
          <p14:tracePt t="30368" x="4648200" y="1663700"/>
          <p14:tracePt t="30384" x="4641850" y="1663700"/>
          <p14:tracePt t="30401" x="4629150" y="1651000"/>
          <p14:tracePt t="30440" x="4622800" y="1644650"/>
          <p14:tracePt t="30609" x="4622800" y="1651000"/>
          <p14:tracePt t="30625" x="4616450" y="1670050"/>
          <p14:tracePt t="30641" x="4610100" y="1676400"/>
          <p14:tracePt t="30647" x="4610100" y="1689100"/>
          <p14:tracePt t="30657" x="4603750" y="1701800"/>
          <p14:tracePt t="30673" x="4597400" y="1708150"/>
          <p14:tracePt t="30684" x="4591050" y="1720850"/>
          <p14:tracePt t="30701" x="4584700" y="1720850"/>
          <p14:tracePt t="30721" x="4584700" y="1727200"/>
          <p14:tracePt t="31489" x="4603750" y="1733550"/>
          <p14:tracePt t="31496" x="4648200" y="1733550"/>
          <p14:tracePt t="31506" x="4711700" y="1733550"/>
          <p14:tracePt t="31514" x="4775200" y="1733550"/>
          <p14:tracePt t="31530" x="4902200" y="1733550"/>
          <p14:tracePt t="31547" x="5016500" y="1733550"/>
          <p14:tracePt t="31564" x="5181600" y="1733550"/>
          <p14:tracePt t="31580" x="5238750" y="1733550"/>
          <p14:tracePt t="31597" x="5270500" y="1733550"/>
          <p14:tracePt t="31614" x="5283200" y="1714500"/>
          <p14:tracePt t="31631" x="5289550" y="1714500"/>
          <p14:tracePt t="31648" x="5295900" y="1708150"/>
          <p14:tracePt t="31734" x="5289550" y="1708150"/>
          <p14:tracePt t="31753" x="5270500" y="1708150"/>
          <p14:tracePt t="31759" x="5264150" y="1708150"/>
          <p14:tracePt t="31768" x="5238750" y="1708150"/>
          <p14:tracePt t="31781" x="5175250" y="1708150"/>
          <p14:tracePt t="31798" x="5080000" y="1708150"/>
          <p14:tracePt t="31814" x="4959350" y="1708150"/>
          <p14:tracePt t="31822" x="4876800" y="1708150"/>
          <p14:tracePt t="31831" x="4781550" y="1708150"/>
          <p14:tracePt t="31848" x="4540250" y="1708150"/>
          <p14:tracePt t="31864" x="4235450" y="1708150"/>
          <p14:tracePt t="31881" x="3848100" y="1708150"/>
          <p14:tracePt t="31898" x="3479800" y="1708150"/>
          <p14:tracePt t="31915" x="3219450" y="1708150"/>
          <p14:tracePt t="31931" x="3048000" y="1708150"/>
          <p14:tracePt t="31948" x="2901950" y="1708150"/>
          <p14:tracePt t="31964" x="2876550" y="1708150"/>
          <p14:tracePt t="31981" x="2806700" y="1720850"/>
          <p14:tracePt t="31998" x="2781300" y="1727200"/>
          <p14:tracePt t="32014" x="2743200" y="1727200"/>
          <p14:tracePt t="32031" x="2717800" y="1727200"/>
          <p14:tracePt t="32048" x="2673350" y="1727200"/>
          <p14:tracePt t="32064" x="2635250" y="1727200"/>
          <p14:tracePt t="32081" x="2584450" y="1727200"/>
          <p14:tracePt t="32098" x="2514600" y="1727200"/>
          <p14:tracePt t="32114" x="2451100" y="1727200"/>
          <p14:tracePt t="32131" x="2374900" y="1727200"/>
          <p14:tracePt t="32148" x="2311400" y="1727200"/>
          <p14:tracePt t="32164" x="2260600" y="1733550"/>
          <p14:tracePt t="32181" x="2216150" y="1739900"/>
          <p14:tracePt t="32198" x="2203450" y="1739900"/>
          <p14:tracePt t="32215" x="2190750" y="1746250"/>
          <p14:tracePt t="32256" x="2184400" y="1746250"/>
          <p14:tracePt t="33728" x="2209800" y="1758950"/>
          <p14:tracePt t="33735" x="2241550" y="1765300"/>
          <p14:tracePt t="33744" x="2266950" y="1778000"/>
          <p14:tracePt t="33752" x="2279650" y="1778000"/>
          <p14:tracePt t="33769" x="2317750" y="1790700"/>
          <p14:tracePt t="33786" x="2355850" y="1797050"/>
          <p14:tracePt t="33802" x="2387600" y="1816100"/>
          <p14:tracePt t="33819" x="2413000" y="1822450"/>
          <p14:tracePt t="33835" x="2432050" y="1822450"/>
          <p14:tracePt t="33843" x="2444750" y="1835150"/>
          <p14:tracePt t="34634" x="2476500" y="1841500"/>
          <p14:tracePt t="34642" x="2520950" y="1841500"/>
          <p14:tracePt t="34652" x="2584450" y="1841500"/>
          <p14:tracePt t="34659" x="2654300" y="1841500"/>
          <p14:tracePt t="34676" x="2749550" y="1841500"/>
          <p14:tracePt t="34693" x="2819400" y="1841500"/>
          <p14:tracePt t="34710" x="2857500" y="1847850"/>
          <p14:tracePt t="34726" x="2889250" y="1854200"/>
          <p14:tracePt t="35226" x="2901950" y="1854200"/>
          <p14:tracePt t="35234" x="2940050" y="1860550"/>
          <p14:tracePt t="35243" x="2984500" y="1866900"/>
          <p14:tracePt t="35251" x="3041650" y="1873250"/>
          <p14:tracePt t="35267" x="3162300" y="1892300"/>
          <p14:tracePt t="35284" x="3270250" y="1911350"/>
          <p14:tracePt t="35301" x="3378200" y="1917700"/>
          <p14:tracePt t="35318" x="3467100" y="1924050"/>
          <p14:tracePt t="35335" x="3543300" y="1924050"/>
          <p14:tracePt t="35344" x="3556000" y="1924050"/>
          <p14:tracePt t="35351" x="3562350" y="1924050"/>
          <p14:tracePt t="35367" x="3568700" y="1924050"/>
          <p14:tracePt t="35384" x="3575050" y="1924050"/>
          <p14:tracePt t="35418" x="3581400" y="1924050"/>
          <p14:tracePt t="35459" x="3594100" y="1924050"/>
          <p14:tracePt t="35466" x="3600450" y="1924050"/>
          <p14:tracePt t="35475" x="3625850" y="1917700"/>
          <p14:tracePt t="35484" x="3638550" y="1917700"/>
          <p14:tracePt t="35501" x="3714750" y="1911350"/>
          <p14:tracePt t="35517" x="3860800" y="1892300"/>
          <p14:tracePt t="35534" x="4184650" y="1828800"/>
          <p14:tracePt t="35551" x="4400550" y="1803400"/>
          <p14:tracePt t="35568" x="4540250" y="1765300"/>
          <p14:tracePt t="35584" x="4629150" y="1733550"/>
          <p14:tracePt t="35601" x="4705350" y="1708150"/>
          <p14:tracePt t="35618" x="4743450" y="1701800"/>
          <p14:tracePt t="35634" x="4768850" y="1695450"/>
          <p14:tracePt t="35668" x="4781550" y="1695450"/>
          <p14:tracePt t="35684" x="4787900" y="1689100"/>
          <p14:tracePt t="36331" x="4787900" y="1682750"/>
          <p14:tracePt t="36339" x="4730750" y="1682750"/>
          <p14:tracePt t="36348" x="4654550" y="1689100"/>
          <p14:tracePt t="36356" x="4559300" y="1695450"/>
          <p14:tracePt t="36372" x="4387850" y="1720850"/>
          <p14:tracePt t="36389" x="4305300" y="1733550"/>
          <p14:tracePt t="36406" x="4254500" y="1739900"/>
          <p14:tracePt t="36422" x="4216400" y="1752600"/>
          <p14:tracePt t="36439" x="4197350" y="1752600"/>
          <p14:tracePt t="36472" x="4191000" y="1752600"/>
          <p14:tracePt t="37435" x="4171950" y="1752600"/>
          <p14:tracePt t="37440" x="4146550" y="1758950"/>
          <p14:tracePt t="37451" x="4133850" y="1758950"/>
          <p14:tracePt t="37468" x="4108450" y="1765300"/>
          <p14:tracePt t="37485" x="4089400" y="1765300"/>
          <p14:tracePt t="37501" x="4076700" y="1771650"/>
          <p14:tracePt t="37518" x="4064000" y="1771650"/>
          <p14:tracePt t="37537" x="4038600" y="1778000"/>
          <p14:tracePt t="37551" x="4032250" y="1784350"/>
          <p14:tracePt t="37568" x="4006850" y="1784350"/>
          <p14:tracePt t="37585" x="3987800" y="1790700"/>
          <p14:tracePt t="37601" x="3975100" y="1790700"/>
          <p14:tracePt t="37618" x="3962400" y="1790700"/>
          <p14:tracePt t="37635" x="3956050" y="1790700"/>
          <p14:tracePt t="38001" x="3962400" y="1790700"/>
          <p14:tracePt t="38008" x="3968750" y="1790700"/>
          <p14:tracePt t="38016" x="3975100" y="1790700"/>
          <p14:tracePt t="38024" x="3987800" y="1790700"/>
          <p14:tracePt t="38041" x="4032250" y="1790700"/>
          <p14:tracePt t="38058" x="4070350" y="1778000"/>
          <p14:tracePt t="38075" x="4095750" y="1778000"/>
          <p14:tracePt t="38091" x="4127500" y="1771650"/>
          <p14:tracePt t="38108" x="4152900" y="1771650"/>
          <p14:tracePt t="38125" x="4165600" y="1765300"/>
          <p14:tracePt t="38141" x="4171950" y="1765300"/>
          <p14:tracePt t="38628" x="4171950" y="1758950"/>
          <p14:tracePt t="38645" x="4171950" y="1752600"/>
          <p14:tracePt t="38653" x="4171950" y="1746250"/>
          <p14:tracePt t="38662" x="4171950" y="1739900"/>
          <p14:tracePt t="38672" x="4171950" y="1733550"/>
          <p14:tracePt t="38687" x="4171950" y="1727200"/>
          <p14:tracePt t="38812" x="4165600" y="1720850"/>
          <p14:tracePt t="38821" x="4159250" y="1720850"/>
          <p14:tracePt t="38845" x="4152900" y="1720850"/>
          <p14:tracePt t="39104" x="4171950" y="1727200"/>
          <p14:tracePt t="39114" x="4184650" y="1727200"/>
          <p14:tracePt t="39122" x="4210050" y="1733550"/>
          <p14:tracePt t="39130" x="4241800" y="1733550"/>
          <p14:tracePt t="39145" x="4311650" y="1739900"/>
          <p14:tracePt t="39161" x="4419600" y="1765300"/>
          <p14:tracePt t="39178" x="4559300" y="1784350"/>
          <p14:tracePt t="39195" x="4730750" y="1809750"/>
          <p14:tracePt t="39211" x="4921250" y="1809750"/>
          <p14:tracePt t="39228" x="5111750" y="1809750"/>
          <p14:tracePt t="39245" x="5257800" y="1803400"/>
          <p14:tracePt t="39261" x="5334000" y="1790700"/>
          <p14:tracePt t="39278" x="5397500" y="1778000"/>
          <p14:tracePt t="39296" x="5429250" y="1778000"/>
          <p14:tracePt t="39312" x="5448300" y="1771650"/>
          <p14:tracePt t="39328" x="5454650" y="1771650"/>
          <p14:tracePt t="39362" x="5467350" y="1765300"/>
          <p14:tracePt t="39498" x="5467350" y="1758950"/>
          <p14:tracePt t="39522" x="5467350" y="1752600"/>
          <p14:tracePt t="39530" x="5461000" y="1752600"/>
          <p14:tracePt t="39538" x="5448300" y="1746250"/>
          <p14:tracePt t="39547" x="5435600" y="1746250"/>
          <p14:tracePt t="39562" x="5403850" y="1739900"/>
          <p14:tracePt t="39578" x="5372100" y="1739900"/>
          <p14:tracePt t="39595" x="5353050" y="1739900"/>
          <p14:tracePt t="39612" x="5334000" y="1739900"/>
          <p14:tracePt t="39628" x="5321300" y="1739900"/>
          <p14:tracePt t="39645" x="5302250" y="1739900"/>
          <p14:tracePt t="39662" x="5295900" y="1739900"/>
          <p14:tracePt t="39679" x="5283200" y="1739900"/>
          <p14:tracePt t="39695" x="5270500" y="1739900"/>
          <p14:tracePt t="39712" x="5251450" y="1739900"/>
          <p14:tracePt t="39729" x="5213350" y="1739900"/>
          <p14:tracePt t="39745" x="5181600" y="1752600"/>
          <p14:tracePt t="39762" x="5162550" y="1752600"/>
          <p14:tracePt t="39779" x="5149850" y="1752600"/>
          <p14:tracePt t="39796" x="5143500" y="1752600"/>
          <p14:tracePt t="39891" x="5162550" y="1752600"/>
          <p14:tracePt t="39899" x="5200650" y="1752600"/>
          <p14:tracePt t="39906" x="5257800" y="1752600"/>
          <p14:tracePt t="39915" x="5340350" y="1758950"/>
          <p14:tracePt t="39929" x="5549900" y="1797050"/>
          <p14:tracePt t="39946" x="5822950" y="1816100"/>
          <p14:tracePt t="39962" x="6051550" y="1816100"/>
          <p14:tracePt t="39979" x="6273800" y="1816100"/>
          <p14:tracePt t="39996" x="6438900" y="1816100"/>
          <p14:tracePt t="40013" x="6565900" y="1816100"/>
          <p14:tracePt t="40029" x="6635750" y="1816100"/>
          <p14:tracePt t="40045" x="6686550" y="1816100"/>
          <p14:tracePt t="40062" x="6724650" y="1816100"/>
          <p14:tracePt t="40079" x="6781800" y="1816100"/>
          <p14:tracePt t="40096" x="6896100" y="1790700"/>
          <p14:tracePt t="40112" x="6997700" y="1771650"/>
          <p14:tracePt t="40129" x="7099300" y="1771650"/>
          <p14:tracePt t="40146" x="7232650" y="1752600"/>
          <p14:tracePt t="40162" x="7359650" y="1727200"/>
          <p14:tracePt t="40179" x="7480300" y="1714500"/>
          <p14:tracePt t="40196" x="7550150" y="1682750"/>
          <p14:tracePt t="40212" x="7588250" y="1657350"/>
          <p14:tracePt t="40229" x="7594600" y="1657350"/>
          <p14:tracePt t="40246" x="7594600" y="1651000"/>
          <p14:tracePt t="40263" x="7594600" y="1638300"/>
          <p14:tracePt t="40412" x="7581900" y="1638300"/>
          <p14:tracePt t="40421" x="7556500" y="1638300"/>
          <p14:tracePt t="40433" x="7518400" y="1638300"/>
          <p14:tracePt t="40446" x="7346950" y="1638300"/>
          <p14:tracePt t="40463" x="7137400" y="1638300"/>
          <p14:tracePt t="40480" x="6819900" y="1638300"/>
          <p14:tracePt t="40497" x="6083300" y="1638300"/>
          <p14:tracePt t="40513" x="5822950" y="1638300"/>
          <p14:tracePt t="40530" x="5219700" y="1638300"/>
          <p14:tracePt t="40546" x="4959350" y="1638300"/>
          <p14:tracePt t="40563" x="4800600" y="1638300"/>
          <p14:tracePt t="40580" x="4730750" y="1638300"/>
          <p14:tracePt t="40667" x="4724400" y="1638300"/>
          <p14:tracePt t="40676" x="4718050" y="1638300"/>
          <p14:tracePt t="40701" x="4711700" y="1638300"/>
          <p14:tracePt t="40707" x="4699000" y="1638300"/>
          <p14:tracePt t="40716" x="4686300" y="1638300"/>
          <p14:tracePt t="40729" x="4654550" y="1638300"/>
          <p14:tracePt t="40746" x="4610100" y="1638300"/>
          <p14:tracePt t="40763" x="4552950" y="1644650"/>
          <p14:tracePt t="40780" x="4514850" y="1663700"/>
          <p14:tracePt t="40796" x="4508500" y="1663700"/>
          <p14:tracePt t="40813" x="4502150" y="1663700"/>
          <p14:tracePt t="41197" x="4521200" y="1663700"/>
          <p14:tracePt t="41205" x="4533900" y="1663700"/>
          <p14:tracePt t="41214" x="4546600" y="1663700"/>
          <p14:tracePt t="41222" x="4572000" y="1663700"/>
          <p14:tracePt t="41239" x="4622800" y="1663700"/>
          <p14:tracePt t="41255" x="4660900" y="1663700"/>
          <p14:tracePt t="41273" x="4737100" y="1670050"/>
          <p14:tracePt t="41288" x="4756150" y="1670050"/>
          <p14:tracePt t="41305" x="4832350" y="1676400"/>
          <p14:tracePt t="41322" x="4889500" y="1676400"/>
          <p14:tracePt t="41338" x="4933950" y="1676400"/>
          <p14:tracePt t="41355" x="4972050" y="1676400"/>
          <p14:tracePt t="41389" x="4978400" y="1676400"/>
          <p14:tracePt t="41451" x="4991100" y="1676400"/>
          <p14:tracePt t="41484" x="4997450" y="1676400"/>
          <p14:tracePt t="41494" x="5003800" y="1676400"/>
          <p14:tracePt t="41499" x="5010150" y="1676400"/>
          <p14:tracePt t="41510" x="5022850" y="1676400"/>
          <p14:tracePt t="41522" x="5054600" y="1676400"/>
          <p14:tracePt t="41539" x="5105400" y="1676400"/>
          <p14:tracePt t="41555" x="5143500" y="1676400"/>
          <p14:tracePt t="41572" x="5207000" y="1676400"/>
          <p14:tracePt t="41589" x="5295900" y="1676400"/>
          <p14:tracePt t="41605" x="5378450" y="1676400"/>
          <p14:tracePt t="41622" x="5454650" y="1676400"/>
          <p14:tracePt t="41639" x="5524500" y="1676400"/>
          <p14:tracePt t="41655" x="5562600" y="1676400"/>
          <p14:tracePt t="41672" x="5594350" y="1663700"/>
          <p14:tracePt t="42018" x="5600700" y="1663700"/>
          <p14:tracePt t="42043" x="5607050" y="1657350"/>
          <p14:tracePt t="42058" x="5619750" y="1657350"/>
          <p14:tracePt t="42066" x="5645150" y="1657350"/>
          <p14:tracePt t="42075" x="5657850" y="1657350"/>
          <p14:tracePt t="42092" x="5708650" y="1651000"/>
          <p14:tracePt t="42108" x="5765800" y="1651000"/>
          <p14:tracePt t="42125" x="5810250" y="1651000"/>
          <p14:tracePt t="42142" x="5848350" y="1638300"/>
          <p14:tracePt t="42159" x="5861050" y="1631950"/>
          <p14:tracePt t="42341" x="5867400" y="1631950"/>
          <p14:tracePt t="42357" x="5880100" y="1631950"/>
          <p14:tracePt t="42371" x="5886450" y="1631950"/>
          <p14:tracePt t="42380" x="5886450" y="1644650"/>
          <p14:tracePt t="42394" x="5880100" y="1682750"/>
          <p14:tracePt t="42410" x="5683250" y="1752600"/>
          <p14:tracePt t="42426" x="5664200" y="1752600"/>
          <p14:tracePt t="42709" x="5657850" y="1752600"/>
          <p14:tracePt t="42726" x="5651500" y="1746250"/>
          <p14:tracePt t="42740" x="5651500" y="1739900"/>
          <p14:tracePt t="42748" x="5651500" y="1727200"/>
          <p14:tracePt t="42756" x="5651500" y="1720850"/>
          <p14:tracePt t="42766" x="5657850" y="1720850"/>
          <p14:tracePt t="42783" x="5670550" y="1708150"/>
          <p14:tracePt t="42800" x="5702300" y="1695450"/>
          <p14:tracePt t="42817" x="5727700" y="1695450"/>
          <p14:tracePt t="42835" x="5797550" y="1689100"/>
          <p14:tracePt t="42844" x="5822950" y="1689100"/>
          <p14:tracePt t="42849" x="5873750" y="1689100"/>
          <p14:tracePt t="42866" x="5969000" y="1689100"/>
          <p14:tracePt t="42883" x="6115050" y="1689100"/>
          <p14:tracePt t="42900" x="6286500" y="1689100"/>
          <p14:tracePt t="42916" x="6419850" y="1689100"/>
          <p14:tracePt t="42933" x="6553200" y="1682750"/>
          <p14:tracePt t="42950" x="6654800" y="1657350"/>
          <p14:tracePt t="42966" x="6718300" y="1651000"/>
          <p14:tracePt t="42983" x="6762750" y="1651000"/>
          <p14:tracePt t="43000" x="6769100" y="1651000"/>
          <p14:tracePt t="43016" x="6775450" y="1651000"/>
          <p14:tracePt t="43869" x="6769100" y="1657350"/>
          <p14:tracePt t="43892" x="6769100" y="1663700"/>
          <p14:tracePt t="43950" x="6762750" y="1663700"/>
          <p14:tracePt t="44006" x="6756400" y="1670050"/>
          <p14:tracePt t="44315" x="6750050" y="1670050"/>
          <p14:tracePt t="44372" x="6731000" y="1676400"/>
          <p14:tracePt t="44380" x="6731000" y="1682750"/>
          <p14:tracePt t="44405" x="6724650" y="1682750"/>
          <p14:tracePt t="44413" x="6711950" y="1682750"/>
          <p14:tracePt t="44422" x="6705600" y="1682750"/>
          <p14:tracePt t="44439" x="6699250" y="1676400"/>
          <p14:tracePt t="44456" x="6686550" y="1670050"/>
          <p14:tracePt t="44472" x="6673850" y="1670050"/>
          <p14:tracePt t="44489" x="6654800" y="1657350"/>
          <p14:tracePt t="44507" x="6648450" y="1651000"/>
          <p14:tracePt t="44522" x="6629400" y="1631950"/>
          <p14:tracePt t="44539" x="6610350" y="1619250"/>
          <p14:tracePt t="44556" x="6597650" y="1606550"/>
          <p14:tracePt t="44573" x="6591300" y="1600200"/>
          <p14:tracePt t="44589" x="6578600" y="1574800"/>
          <p14:tracePt t="44606" x="6572250" y="1562100"/>
          <p14:tracePt t="44622" x="6565900" y="1562100"/>
          <p14:tracePt t="44639" x="6565900" y="1549400"/>
          <p14:tracePt t="44656" x="6559550" y="1536700"/>
          <p14:tracePt t="44672" x="6553200" y="1530350"/>
          <p14:tracePt t="44689" x="6546850" y="1511300"/>
          <p14:tracePt t="44707" x="6546850" y="1492250"/>
          <p14:tracePt t="44722" x="6546850" y="1479550"/>
          <p14:tracePt t="44739" x="6546850" y="1460500"/>
          <p14:tracePt t="44756" x="6546850" y="1441450"/>
          <p14:tracePt t="44773" x="6546850" y="1422400"/>
          <p14:tracePt t="44789" x="6546850" y="1409700"/>
          <p14:tracePt t="44806" x="6546850" y="1384300"/>
          <p14:tracePt t="44823" x="6546850" y="1365250"/>
          <p14:tracePt t="44840" x="6546850" y="1339850"/>
          <p14:tracePt t="44847" x="6546850" y="1327150"/>
          <p14:tracePt t="44856" x="6546850" y="1314450"/>
          <p14:tracePt t="44873" x="6559550" y="1282700"/>
          <p14:tracePt t="44890" x="6559550" y="1263650"/>
          <p14:tracePt t="44907" x="6572250" y="1250950"/>
          <p14:tracePt t="44923" x="6584950" y="1231900"/>
          <p14:tracePt t="44939" x="6597650" y="1212850"/>
          <p14:tracePt t="44956" x="6610350" y="1206500"/>
          <p14:tracePt t="44973" x="6629400" y="1200150"/>
          <p14:tracePt t="44989" x="6642100" y="1193800"/>
          <p14:tracePt t="45006" x="6654800" y="1193800"/>
          <p14:tracePt t="45023" x="6661150" y="1193800"/>
          <p14:tracePt t="45039" x="6680200" y="1193800"/>
          <p14:tracePt t="45056" x="6711950" y="1193800"/>
          <p14:tracePt t="45073" x="6743700" y="1200150"/>
          <p14:tracePt t="45090" x="6769100" y="1219200"/>
          <p14:tracePt t="45106" x="6794500" y="1231900"/>
          <p14:tracePt t="45123" x="6800850" y="1238250"/>
          <p14:tracePt t="45139" x="6800850" y="1257300"/>
          <p14:tracePt t="45156" x="6800850" y="1289050"/>
          <p14:tracePt t="45173" x="6800850" y="1339850"/>
          <p14:tracePt t="45189" x="6800850" y="1390650"/>
          <p14:tracePt t="45206" x="6800850" y="1447800"/>
          <p14:tracePt t="45223" x="6781800" y="1504950"/>
          <p14:tracePt t="45239" x="6775450" y="1568450"/>
          <p14:tracePt t="45256" x="6775450" y="1638300"/>
          <p14:tracePt t="45273" x="6775450" y="1695450"/>
          <p14:tracePt t="45290" x="6775450" y="1739900"/>
          <p14:tracePt t="45307" x="6788150" y="1809750"/>
          <p14:tracePt t="45323" x="6800850" y="1822450"/>
          <p14:tracePt t="45340" x="6807200" y="1828800"/>
          <p14:tracePt t="45356" x="6813550" y="1828800"/>
          <p14:tracePt t="45421" x="6826250" y="1828800"/>
          <p14:tracePt t="45446" x="6838950" y="1828800"/>
          <p14:tracePt t="45451" x="6838950" y="1822450"/>
          <p14:tracePt t="45467" x="6845300" y="1816100"/>
          <p14:tracePt t="45477" x="6851650" y="1797050"/>
          <p14:tracePt t="45490" x="6864350" y="1790700"/>
          <p14:tracePt t="45506" x="6915150" y="1746250"/>
          <p14:tracePt t="45523" x="6946900" y="1720850"/>
          <p14:tracePt t="45540" x="6978650" y="1695450"/>
          <p14:tracePt t="45556" x="6985000" y="1695450"/>
          <p14:tracePt t="45574" x="7010400" y="1682750"/>
          <p14:tracePt t="45590" x="7023100" y="1682750"/>
          <p14:tracePt t="45607" x="7035800" y="1676400"/>
          <p14:tracePt t="45623" x="7048500" y="1676400"/>
          <p14:tracePt t="45640" x="7054850" y="1676400"/>
          <p14:tracePt t="45657" x="7067550" y="1676400"/>
          <p14:tracePt t="45673" x="7080250" y="1676400"/>
          <p14:tracePt t="45691" x="7105650" y="1676400"/>
          <p14:tracePt t="45707" x="7162800" y="1676400"/>
          <p14:tracePt t="45723" x="7200900" y="1676400"/>
          <p14:tracePt t="45740" x="7258050" y="1676400"/>
          <p14:tracePt t="45757" x="7289800" y="1676400"/>
          <p14:tracePt t="45773" x="7302500" y="1676400"/>
          <p14:tracePt t="46015" x="7315200" y="1676400"/>
          <p14:tracePt t="46023" x="7340600" y="1682750"/>
          <p14:tracePt t="46031" x="7366000" y="1682750"/>
          <p14:tracePt t="46039" x="7404100" y="1689100"/>
          <p14:tracePt t="46056" x="7524750" y="1714500"/>
          <p14:tracePt t="46072" x="7651750" y="1714500"/>
          <p14:tracePt t="46089" x="7797800" y="1714500"/>
          <p14:tracePt t="46106" x="7924800" y="1714500"/>
          <p14:tracePt t="46122" x="8026400" y="1714500"/>
          <p14:tracePt t="46139" x="8083550" y="1714500"/>
          <p14:tracePt t="46156" x="8089900" y="1714500"/>
          <p14:tracePt t="46173" x="8108950" y="1714500"/>
          <p14:tracePt t="46189" x="8134350" y="1714500"/>
          <p14:tracePt t="46206" x="8159750" y="1714500"/>
          <p14:tracePt t="46223" x="8185150" y="1714500"/>
          <p14:tracePt t="46239" x="8197850" y="1714500"/>
          <p14:tracePt t="46256" x="8210550" y="1714500"/>
          <p14:tracePt t="46272" x="8216900" y="1714500"/>
          <p14:tracePt t="46289" x="8223250" y="1714500"/>
          <p14:tracePt t="46306" x="8235950" y="1714500"/>
          <p14:tracePt t="46324" x="8280400" y="1714500"/>
          <p14:tracePt t="46339" x="8318500" y="1714500"/>
          <p14:tracePt t="46356" x="8362950" y="1714500"/>
          <p14:tracePt t="46373" x="8426450" y="1714500"/>
          <p14:tracePt t="46389" x="8521700" y="1714500"/>
          <p14:tracePt t="46406" x="8661400" y="1720850"/>
          <p14:tracePt t="46423" x="8839200" y="1752600"/>
          <p14:tracePt t="46440" x="9074150" y="1771650"/>
          <p14:tracePt t="46456" x="9302750" y="1771650"/>
          <p14:tracePt t="46473" x="9493250" y="1771650"/>
          <p14:tracePt t="46489" x="9652000" y="1771650"/>
          <p14:tracePt t="46506" x="9785350" y="1752600"/>
          <p14:tracePt t="46523" x="9937750" y="1739900"/>
          <p14:tracePt t="46540" x="10026650" y="1720850"/>
          <p14:tracePt t="46556" x="10109200" y="1714500"/>
          <p14:tracePt t="46573" x="10210800" y="1708150"/>
          <p14:tracePt t="46590" x="10306050" y="1708150"/>
          <p14:tracePt t="46606" x="10401300" y="1708150"/>
          <p14:tracePt t="46623" x="10490200" y="1701800"/>
          <p14:tracePt t="46640" x="10579100" y="1682750"/>
          <p14:tracePt t="46657" x="10629900" y="1682750"/>
          <p14:tracePt t="46673" x="10680700" y="1676400"/>
          <p14:tracePt t="46690" x="10687050" y="1676400"/>
          <p14:tracePt t="46707" x="10693400" y="1676400"/>
          <p14:tracePt t="46723" x="10699750" y="1676400"/>
          <p14:tracePt t="46784" x="10706100" y="1676400"/>
          <p14:tracePt t="47061" x="10699750" y="1676400"/>
          <p14:tracePt t="47076" x="10680700" y="1676400"/>
          <p14:tracePt t="47085" x="10674350" y="1676400"/>
          <p14:tracePt t="47092" x="10642600" y="1676400"/>
          <p14:tracePt t="47101" x="10610850" y="1676400"/>
          <p14:tracePt t="47118" x="10458450" y="1676400"/>
          <p14:tracePt t="47134" x="10229850" y="1676400"/>
          <p14:tracePt t="47151" x="9791700" y="1676400"/>
          <p14:tracePt t="47168" x="9277350" y="1676400"/>
          <p14:tracePt t="47185" x="8693150" y="1676400"/>
          <p14:tracePt t="47201" x="8261350" y="1676400"/>
          <p14:tracePt t="47218" x="7931150" y="1676400"/>
          <p14:tracePt t="47237" x="7696200" y="1701800"/>
          <p14:tracePt t="47251" x="7639050" y="1708150"/>
          <p14:tracePt t="47268" x="7607300" y="1720850"/>
          <p14:tracePt t="47302" x="7594600" y="1727200"/>
          <p14:tracePt t="47324" x="7575550" y="1727200"/>
          <p14:tracePt t="47335" x="7569200" y="1727200"/>
          <p14:tracePt t="47351" x="7550150" y="1733550"/>
          <p14:tracePt t="47368" x="7524750" y="1733550"/>
          <p14:tracePt t="47385" x="7512050" y="1746250"/>
          <p14:tracePt t="47402" x="7499350" y="1746250"/>
          <p14:tracePt t="47418" x="7493000" y="1752600"/>
          <p14:tracePt t="47435" x="7473950" y="1752600"/>
          <p14:tracePt t="47468" x="7454900" y="1752600"/>
          <p14:tracePt t="47485" x="7435850" y="1752600"/>
          <p14:tracePt t="47502" x="7397750" y="1758950"/>
          <p14:tracePt t="47518" x="7366000" y="1758950"/>
          <p14:tracePt t="47535" x="7308850" y="1758950"/>
          <p14:tracePt t="47551" x="7232650" y="1758950"/>
          <p14:tracePt t="47568" x="7156450" y="1758950"/>
          <p14:tracePt t="47585" x="7086600" y="1765300"/>
          <p14:tracePt t="47602" x="7061200" y="1784350"/>
          <p14:tracePt t="47720" x="7054850" y="1784350"/>
          <p14:tracePt t="48425" x="7061200" y="1784350"/>
          <p14:tracePt t="48434" x="7067550" y="1784350"/>
          <p14:tracePt t="48449" x="7086600" y="1778000"/>
          <p14:tracePt t="48459" x="7086600" y="1771650"/>
          <p14:tracePt t="48661" x="7092950" y="1765300"/>
          <p14:tracePt t="48669" x="7092950" y="1758950"/>
          <p14:tracePt t="48677" x="7092950" y="1752600"/>
          <p14:tracePt t="48701" x="7092950" y="1733550"/>
          <p14:tracePt t="48710" x="7086600" y="1727200"/>
          <p14:tracePt t="48930" x="7086600" y="1714500"/>
          <p14:tracePt t="49102" x="7080250" y="1727200"/>
          <p14:tracePt t="49109" x="7048500" y="1733550"/>
          <p14:tracePt t="49117" x="6972300" y="1739900"/>
          <p14:tracePt t="49126" x="6858000" y="1752600"/>
          <p14:tracePt t="49142" x="6496050" y="1803400"/>
          <p14:tracePt t="49159" x="5975350" y="1885950"/>
          <p14:tracePt t="49177" x="5518150" y="1962150"/>
          <p14:tracePt t="49193" x="5143500" y="1974850"/>
          <p14:tracePt t="49209" x="4883150" y="1974850"/>
          <p14:tracePt t="49226" x="4660900" y="1974850"/>
          <p14:tracePt t="49243" x="4464050" y="1962150"/>
          <p14:tracePt t="49259" x="4311650" y="1955800"/>
          <p14:tracePt t="49277" x="4095750" y="1930400"/>
          <p14:tracePt t="49293" x="3981450" y="1930400"/>
          <p14:tracePt t="49309" x="3854450" y="1930400"/>
          <p14:tracePt t="49326" x="3746500" y="1930400"/>
          <p14:tracePt t="49343" x="3670300" y="1930400"/>
          <p14:tracePt t="49350" x="3638550" y="1930400"/>
          <p14:tracePt t="49359" x="3606800" y="1930400"/>
          <p14:tracePt t="49376" x="3575050" y="1930400"/>
          <p14:tracePt t="49393" x="3549650" y="1924050"/>
          <p14:tracePt t="49426" x="3530600" y="1924050"/>
          <p14:tracePt t="49443" x="3505200" y="1924050"/>
          <p14:tracePt t="49460" x="3454400" y="1917700"/>
          <p14:tracePt t="49476" x="3302000" y="1898650"/>
          <p14:tracePt t="49493" x="3206750" y="1885950"/>
          <p14:tracePt t="49509" x="3136900" y="1885950"/>
          <p14:tracePt t="49526" x="3060700" y="1885950"/>
          <p14:tracePt t="49543" x="2965450" y="1885950"/>
          <p14:tracePt t="49560" x="2851150" y="1885950"/>
          <p14:tracePt t="49576" x="2711450" y="1879600"/>
          <p14:tracePt t="49593" x="2603500" y="1879600"/>
          <p14:tracePt t="49609" x="2527300" y="1879600"/>
          <p14:tracePt t="49626" x="2495550" y="1879600"/>
          <p14:tracePt t="49643" x="2476500" y="1879600"/>
          <p14:tracePt t="49660" x="2457450" y="1879600"/>
          <p14:tracePt t="49676" x="2451100" y="1879600"/>
          <p14:tracePt t="49693" x="2425700" y="1873250"/>
          <p14:tracePt t="49710" x="2406650" y="1873250"/>
          <p14:tracePt t="49726" x="2387600" y="1873250"/>
          <p14:tracePt t="49743" x="2355850" y="1873250"/>
          <p14:tracePt t="49760" x="2292350" y="1854200"/>
          <p14:tracePt t="49776" x="2228850" y="1847850"/>
          <p14:tracePt t="49793" x="2139950" y="1841500"/>
          <p14:tracePt t="49810" x="2038350" y="1828800"/>
          <p14:tracePt t="49826" x="1968500" y="1809750"/>
          <p14:tracePt t="49843" x="1917700" y="1809750"/>
          <p14:tracePt t="49849" x="1898650" y="1803400"/>
          <p14:tracePt t="49861" x="1873250" y="1803400"/>
          <p14:tracePt t="49877" x="1835150" y="1797050"/>
          <p14:tracePt t="49893" x="1816100" y="1790700"/>
          <p14:tracePt t="49910" x="1797050" y="1784350"/>
          <p14:tracePt t="49927" x="1790700" y="1784350"/>
          <p14:tracePt t="49943" x="1784350" y="1778000"/>
          <p14:tracePt t="49960" x="1771650" y="1771650"/>
          <p14:tracePt t="49977" x="1765300" y="1771650"/>
          <p14:tracePt t="50010" x="1758950" y="1765300"/>
          <p14:tracePt t="50026" x="1746250" y="1746250"/>
          <p14:tracePt t="50043" x="1733550" y="1739900"/>
          <p14:tracePt t="50060" x="1714500" y="1727200"/>
          <p14:tracePt t="50077" x="1676400" y="1701800"/>
          <p14:tracePt t="50093" x="1651000" y="1695450"/>
          <p14:tracePt t="50110" x="1631950" y="1689100"/>
          <p14:tracePt t="50126" x="1606550" y="1676400"/>
          <p14:tracePt t="50143" x="1581150" y="1663700"/>
          <p14:tracePt t="50160" x="1549400" y="1651000"/>
          <p14:tracePt t="50177" x="1536700" y="1644650"/>
          <p14:tracePt t="50193" x="1524000" y="1644650"/>
          <p14:tracePt t="50210" x="1524000" y="1638300"/>
          <p14:tracePt t="50522" x="1517650" y="1638300"/>
          <p14:tracePt t="50531" x="1504950" y="1644650"/>
          <p14:tracePt t="50561" x="1492250" y="1651000"/>
          <p14:tracePt t="50569" x="1473200" y="1657350"/>
          <p14:tracePt t="50577" x="1460500" y="1663700"/>
          <p14:tracePt t="50592" x="1409700" y="1670050"/>
          <p14:tracePt t="50602" x="1346200" y="1676400"/>
          <p14:tracePt t="50616" x="1225550" y="1695450"/>
          <p14:tracePt t="50632" x="1098550" y="1695450"/>
          <p14:tracePt t="50649" x="971550" y="1695450"/>
          <p14:tracePt t="50666" x="869950" y="1663700"/>
          <p14:tracePt t="50682" x="781050" y="1606550"/>
          <p14:tracePt t="50699" x="742950" y="1562100"/>
          <p14:tracePt t="50716" x="704850" y="1498600"/>
          <p14:tracePt t="50733" x="698500" y="1416050"/>
          <p14:tracePt t="50749" x="698500" y="1365250"/>
          <p14:tracePt t="50766" x="698500" y="1320800"/>
          <p14:tracePt t="50783" x="717550" y="1263650"/>
          <p14:tracePt t="50799" x="736600" y="1200150"/>
          <p14:tracePt t="50816" x="762000" y="1149350"/>
          <p14:tracePt t="50833" x="787400" y="1085850"/>
          <p14:tracePt t="50850" x="819150" y="1035050"/>
          <p14:tracePt t="50859" x="825500" y="1022350"/>
          <p14:tracePt t="50866" x="831850" y="996950"/>
          <p14:tracePt t="50883" x="869950" y="965200"/>
          <p14:tracePt t="50900" x="927100" y="939800"/>
          <p14:tracePt t="50917" x="996950" y="920750"/>
          <p14:tracePt t="50935" x="1181100" y="895350"/>
          <p14:tracePt t="50950" x="1308100" y="895350"/>
          <p14:tracePt t="50967" x="1435100" y="895350"/>
          <p14:tracePt t="50983" x="1549400" y="895350"/>
          <p14:tracePt t="51000" x="1638300" y="914400"/>
          <p14:tracePt t="51016" x="1701800" y="933450"/>
          <p14:tracePt t="51033" x="1739900" y="946150"/>
          <p14:tracePt t="51049" x="1765300" y="977900"/>
          <p14:tracePt t="51066" x="1790700" y="1016000"/>
          <p14:tracePt t="51083" x="1822450" y="1066800"/>
          <p14:tracePt t="51099" x="1860550" y="1130300"/>
          <p14:tracePt t="51117" x="1892300" y="1206500"/>
          <p14:tracePt t="51133" x="1930400" y="1289050"/>
          <p14:tracePt t="51149" x="1962150" y="1422400"/>
          <p14:tracePt t="51166" x="1968500" y="1511300"/>
          <p14:tracePt t="51183" x="1987550" y="1612900"/>
          <p14:tracePt t="51200" x="1987550" y="1682750"/>
          <p14:tracePt t="51216" x="1981200" y="1727200"/>
          <p14:tracePt t="51233" x="1974850" y="1746250"/>
          <p14:tracePt t="51250" x="1962150" y="1771650"/>
          <p14:tracePt t="51267" x="1955800" y="1771650"/>
          <p14:tracePt t="51284" x="1949450" y="1784350"/>
          <p14:tracePt t="51317" x="1936750" y="1797050"/>
          <p14:tracePt t="51336" x="1930400" y="1809750"/>
          <p14:tracePt t="51345" x="1924050" y="1816100"/>
          <p14:tracePt t="51355" x="1911350" y="1822450"/>
          <p14:tracePt t="51367" x="1911350" y="1835150"/>
          <p14:tracePt t="51383" x="1898650" y="1847850"/>
          <p14:tracePt t="51400" x="1885950" y="1860550"/>
          <p14:tracePt t="51417" x="1879600" y="1860550"/>
          <p14:tracePt t="52055" x="1892300" y="1866900"/>
          <p14:tracePt t="52064" x="1930400" y="1866900"/>
          <p14:tracePt t="52071" x="1974850" y="1866900"/>
          <p14:tracePt t="52080" x="2038350" y="1866900"/>
          <p14:tracePt t="52096" x="2178050" y="1866900"/>
          <p14:tracePt t="52112" x="2387600" y="1866900"/>
          <p14:tracePt t="52129" x="2616200" y="1866900"/>
          <p14:tracePt t="52146" x="2857500" y="1866900"/>
          <p14:tracePt t="52162" x="3067050" y="1866900"/>
          <p14:tracePt t="52179" x="3225800" y="1866900"/>
          <p14:tracePt t="52196" x="3352800" y="1866900"/>
          <p14:tracePt t="52213" x="3454400" y="1866900"/>
          <p14:tracePt t="52230" x="3530600" y="1866900"/>
          <p14:tracePt t="52246" x="3619500" y="1866900"/>
          <p14:tracePt t="52263" x="3676650" y="1866900"/>
          <p14:tracePt t="52279" x="3740150" y="1866900"/>
          <p14:tracePt t="52296" x="3829050" y="1866900"/>
          <p14:tracePt t="52313" x="3911600" y="1866900"/>
          <p14:tracePt t="52329" x="3987800" y="1866900"/>
          <p14:tracePt t="52346" x="4032250" y="1866900"/>
          <p14:tracePt t="52355" x="4044950" y="1866900"/>
          <p14:tracePt t="52369" x="4051300" y="1866900"/>
          <p14:tracePt t="52618" x="4032250" y="1866900"/>
          <p14:tracePt t="52628" x="4025900" y="1866900"/>
          <p14:tracePt t="52640" x="4019550" y="1866900"/>
          <p14:tracePt t="52648" x="3994150" y="1866900"/>
          <p14:tracePt t="52659" x="3968750" y="1866900"/>
          <p14:tracePt t="52676" x="3898900" y="1866900"/>
          <p14:tracePt t="52693" x="3727450" y="1866900"/>
          <p14:tracePt t="52710" x="3295650" y="1828800"/>
          <p14:tracePt t="52726" x="3028950" y="1822450"/>
          <p14:tracePt t="52743" x="2876550" y="1822450"/>
          <p14:tracePt t="52760" x="2800350" y="1822450"/>
          <p14:tracePt t="52776" x="2774950" y="1822450"/>
          <p14:tracePt t="52816" x="2768600" y="1816100"/>
          <p14:tracePt t="52848" x="2755900" y="1803400"/>
          <p14:tracePt t="52855" x="2724150" y="1790700"/>
          <p14:tracePt t="52864" x="2698750" y="1790700"/>
          <p14:tracePt t="52876" x="2654300" y="1771650"/>
          <p14:tracePt t="52893" x="2565400" y="1758950"/>
          <p14:tracePt t="52910" x="2425700" y="1733550"/>
          <p14:tracePt t="52926" x="2374900" y="1727200"/>
          <p14:tracePt t="52943" x="2355850" y="1720850"/>
          <p14:tracePt t="53394" x="2349500" y="1720850"/>
          <p14:tracePt t="53403" x="2336800" y="1708150"/>
          <p14:tracePt t="53412" x="2330450" y="1708150"/>
          <p14:tracePt t="53427" x="2330450" y="1701800"/>
          <p14:tracePt t="53441" x="2317750" y="1701800"/>
          <p14:tracePt t="53457" x="2311400" y="1695450"/>
          <p14:tracePt t="53474" x="2305050" y="1689100"/>
          <p14:tracePt t="53490" x="2298700" y="1676400"/>
          <p14:tracePt t="53507" x="2292350" y="1670050"/>
          <p14:tracePt t="53524" x="2286000" y="1657350"/>
          <p14:tracePt t="53540" x="2279650" y="1612900"/>
          <p14:tracePt t="53558" x="2266950" y="1581150"/>
          <p14:tracePt t="53575" x="2254250" y="1543050"/>
          <p14:tracePt t="53591" x="2222500" y="1479550"/>
          <p14:tracePt t="53607" x="2209800" y="1447800"/>
          <p14:tracePt t="53624" x="2203450" y="1409700"/>
          <p14:tracePt t="53641" x="2197100" y="1390650"/>
          <p14:tracePt t="53657" x="2197100" y="1371600"/>
          <p14:tracePt t="53674" x="2197100" y="1346200"/>
          <p14:tracePt t="53691" x="2197100" y="1320800"/>
          <p14:tracePt t="53707" x="2197100" y="1295400"/>
          <p14:tracePt t="53724" x="2203450" y="1263650"/>
          <p14:tracePt t="53741" x="2216150" y="1231900"/>
          <p14:tracePt t="53757" x="2228850" y="1193800"/>
          <p14:tracePt t="53775" x="2247900" y="1143000"/>
          <p14:tracePt t="53791" x="2260600" y="1123950"/>
          <p14:tracePt t="53807" x="2273300" y="1098550"/>
          <p14:tracePt t="53825" x="2279650" y="1092200"/>
          <p14:tracePt t="53841" x="2286000" y="1085850"/>
          <p14:tracePt t="53857" x="2292350" y="1085850"/>
          <p14:tracePt t="53874" x="2292350" y="1079500"/>
          <p14:tracePt t="53891" x="2305050" y="1079500"/>
          <p14:tracePt t="53907" x="2311400" y="1079500"/>
          <p14:tracePt t="53924" x="2336800" y="1073150"/>
          <p14:tracePt t="53941" x="2362200" y="1073150"/>
          <p14:tracePt t="53958" x="2387600" y="1073150"/>
          <p14:tracePt t="53975" x="2425700" y="1073150"/>
          <p14:tracePt t="53992" x="2451100" y="1073150"/>
          <p14:tracePt t="54008" x="2476500" y="1073150"/>
          <p14:tracePt t="54024" x="2489200" y="1073150"/>
          <p14:tracePt t="54041" x="2501900" y="1079500"/>
          <p14:tracePt t="54057" x="2533650" y="1092200"/>
          <p14:tracePt t="54074" x="2552700" y="1104900"/>
          <p14:tracePt t="54091" x="2571750" y="1104900"/>
          <p14:tracePt t="54108" x="2590800" y="1117600"/>
          <p14:tracePt t="54124" x="2597150" y="1130300"/>
          <p14:tracePt t="54141" x="2622550" y="1149350"/>
          <p14:tracePt t="54158" x="2628900" y="1162050"/>
          <p14:tracePt t="54178" x="2641600" y="1193800"/>
          <p14:tracePt t="54191" x="2641600" y="1206500"/>
          <p14:tracePt t="54208" x="2654300" y="1250950"/>
          <p14:tracePt t="54225" x="2660650" y="1295400"/>
          <p14:tracePt t="54241" x="2660650" y="1339850"/>
          <p14:tracePt t="54258" x="2660650" y="1384300"/>
          <p14:tracePt t="54274" x="2660650" y="1422400"/>
          <p14:tracePt t="54291" x="2660650" y="1454150"/>
          <p14:tracePt t="54308" x="2660650" y="1479550"/>
          <p14:tracePt t="54325" x="2660650" y="1504950"/>
          <p14:tracePt t="54341" x="2660650" y="1549400"/>
          <p14:tracePt t="54349" x="2660650" y="1568450"/>
          <p14:tracePt t="54359" x="2660650" y="1612900"/>
          <p14:tracePt t="54375" x="2660650" y="1644650"/>
          <p14:tracePt t="54391" x="2667000" y="1714500"/>
          <p14:tracePt t="54408" x="2673350" y="1758950"/>
          <p14:tracePt t="54425" x="2686050" y="1784350"/>
          <p14:tracePt t="54441" x="2686050" y="1803400"/>
          <p14:tracePt t="54458" x="2686050" y="1816100"/>
          <p14:tracePt t="54475" x="2686050" y="1822450"/>
          <p14:tracePt t="54491" x="2692400" y="1828800"/>
          <p14:tracePt t="54508" x="2692400" y="1835150"/>
          <p14:tracePt t="54525" x="2698750" y="1835150"/>
          <p14:tracePt t="54547" x="2705100" y="1841500"/>
          <p14:tracePt t="54558" x="2711450" y="1854200"/>
          <p14:tracePt t="54575" x="2781300" y="1866900"/>
          <p14:tracePt t="54592" x="2889250" y="1873250"/>
          <p14:tracePt t="54608" x="3041650" y="1898650"/>
          <p14:tracePt t="54625" x="3187700" y="1898650"/>
          <p14:tracePt t="54642" x="3327400" y="1898650"/>
          <p14:tracePt t="54658" x="3454400" y="1898650"/>
          <p14:tracePt t="54675" x="3556000" y="1898650"/>
          <p14:tracePt t="54692" x="3657600" y="1898650"/>
          <p14:tracePt t="54708" x="3752850" y="1898650"/>
          <p14:tracePt t="54725" x="3848100" y="1898650"/>
          <p14:tracePt t="54742" x="3943350" y="1898650"/>
          <p14:tracePt t="54759" x="4108450" y="1866900"/>
          <p14:tracePt t="54775" x="4178300" y="1841500"/>
          <p14:tracePt t="54792" x="4406900" y="1797050"/>
          <p14:tracePt t="54808" x="4597400" y="1771650"/>
          <p14:tracePt t="54825" x="4806950" y="1752600"/>
          <p14:tracePt t="54842" x="5035550" y="1752600"/>
          <p14:tracePt t="54848" x="5143500" y="1752600"/>
          <p14:tracePt t="54858" x="5257800" y="1752600"/>
          <p14:tracePt t="54875" x="5454650" y="1752600"/>
          <p14:tracePt t="54892" x="5657850" y="1752600"/>
          <p14:tracePt t="54908" x="5854700" y="1752600"/>
          <p14:tracePt t="54925" x="6045200" y="1752600"/>
          <p14:tracePt t="54942" x="6235700" y="1752600"/>
          <p14:tracePt t="54959" x="6508750" y="1752600"/>
          <p14:tracePt t="54975" x="6686550" y="1752600"/>
          <p14:tracePt t="54992" x="6845300" y="1746250"/>
          <p14:tracePt t="55008" x="6997700" y="1746250"/>
          <p14:tracePt t="55025" x="7175500" y="1746250"/>
          <p14:tracePt t="55042" x="7359650" y="1784350"/>
          <p14:tracePt t="55058" x="7524750" y="1784350"/>
          <p14:tracePt t="55075" x="7670800" y="1784350"/>
          <p14:tracePt t="55092" x="7810500" y="1784350"/>
          <p14:tracePt t="55108" x="7905750" y="1784350"/>
          <p14:tracePt t="55125" x="7994650" y="1784350"/>
          <p14:tracePt t="55142" x="8058150" y="1784350"/>
          <p14:tracePt t="55159" x="8128000" y="1784350"/>
          <p14:tracePt t="55175" x="8210550" y="1765300"/>
          <p14:tracePt t="55192" x="8261350" y="1758950"/>
          <p14:tracePt t="55208" x="8286750" y="1733550"/>
          <p14:tracePt t="55225" x="8318500" y="1714500"/>
          <p14:tracePt t="55242" x="8337550" y="1708150"/>
          <p14:tracePt t="55259" x="8350250" y="1701800"/>
          <p14:tracePt t="55275" x="8375650" y="1682750"/>
          <p14:tracePt t="55292" x="8382000" y="1682750"/>
          <p14:tracePt t="55309" x="8394700" y="1676400"/>
          <p14:tracePt t="55326" x="8401050" y="1676400"/>
          <p14:tracePt t="55342" x="8445500" y="1676400"/>
          <p14:tracePt t="55349" x="8458200" y="1676400"/>
          <p14:tracePt t="55360" x="8521700" y="1676400"/>
          <p14:tracePt t="55375" x="8597900" y="1676400"/>
          <p14:tracePt t="55392" x="8693150" y="1676400"/>
          <p14:tracePt t="55409" x="8769350" y="1676400"/>
          <p14:tracePt t="55425" x="8890000" y="1676400"/>
          <p14:tracePt t="55442" x="8972550" y="1676400"/>
          <p14:tracePt t="55459" x="9048750" y="1676400"/>
          <p14:tracePt t="55476" x="9105900" y="1676400"/>
          <p14:tracePt t="55492" x="9137650" y="1676400"/>
          <p14:tracePt t="55509" x="9169400" y="1676400"/>
          <p14:tracePt t="55526" x="9194800" y="1670050"/>
          <p14:tracePt t="55543" x="9220200" y="1670050"/>
          <p14:tracePt t="55560" x="9258300" y="1657350"/>
          <p14:tracePt t="55575" x="9290050" y="1657350"/>
          <p14:tracePt t="55592" x="9309100" y="1657350"/>
          <p14:tracePt t="55609" x="9334500" y="1657350"/>
          <p14:tracePt t="55626" x="9353550" y="1657350"/>
          <p14:tracePt t="55642" x="9372600" y="1657350"/>
          <p14:tracePt t="55659" x="9404350" y="1657350"/>
          <p14:tracePt t="55676" x="9417050" y="1657350"/>
          <p14:tracePt t="55692" x="9442450" y="1657350"/>
          <p14:tracePt t="55709" x="9461500" y="1657350"/>
          <p14:tracePt t="55726" x="9480550" y="1657350"/>
          <p14:tracePt t="55742" x="9505950" y="1657350"/>
          <p14:tracePt t="55759" x="9525000" y="1657350"/>
          <p14:tracePt t="55776" x="9544050" y="1657350"/>
          <p14:tracePt t="55792" x="9563100" y="1657350"/>
          <p14:tracePt t="55809" x="9575800" y="1657350"/>
          <p14:tracePt t="55826" x="9588500" y="1657350"/>
          <p14:tracePt t="55842" x="9607550" y="1657350"/>
          <p14:tracePt t="55859" x="9613900" y="1657350"/>
          <p14:tracePt t="55876" x="9632950" y="1657350"/>
          <p14:tracePt t="55892" x="9652000" y="1657350"/>
          <p14:tracePt t="55909" x="9671050" y="1651000"/>
          <p14:tracePt t="55926" x="9696450" y="1651000"/>
          <p14:tracePt t="55943" x="9709150" y="1651000"/>
          <p14:tracePt t="55962" x="9734550" y="1644650"/>
          <p14:tracePt t="55976" x="9753600" y="1644650"/>
          <p14:tracePt t="55993" x="9759950" y="1644650"/>
          <p14:tracePt t="56009" x="9779000" y="1644650"/>
          <p14:tracePt t="56026" x="9810750" y="1631950"/>
          <p14:tracePt t="56042" x="9836150" y="1625600"/>
          <p14:tracePt t="56059" x="9861550" y="1619250"/>
          <p14:tracePt t="56076" x="9893300" y="1606550"/>
          <p14:tracePt t="56093" x="9925050" y="1606550"/>
          <p14:tracePt t="56109" x="9950450" y="1600200"/>
          <p14:tracePt t="56126" x="9969500" y="1600200"/>
          <p14:tracePt t="56143" x="9975850" y="1600200"/>
          <p14:tracePt t="56159" x="9988550" y="1593850"/>
          <p14:tracePt t="56176" x="9994900" y="1593850"/>
          <p14:tracePt t="56193" x="10001250" y="1593850"/>
          <p14:tracePt t="56209" x="10007600" y="1593850"/>
          <p14:tracePt t="56226" x="10013950" y="1593850"/>
          <p14:tracePt t="56243" x="10020300" y="1593850"/>
          <p14:tracePt t="56259" x="10039350" y="1593850"/>
          <p14:tracePt t="56276" x="10064750" y="1593850"/>
          <p14:tracePt t="56293" x="10090150" y="1593850"/>
          <p14:tracePt t="56309" x="10109200" y="1593850"/>
          <p14:tracePt t="56326" x="10128250" y="1593850"/>
          <p14:tracePt t="56344" x="10140950" y="1593850"/>
          <p14:tracePt t="56364" x="10147300" y="1593850"/>
          <p14:tracePt t="56376" x="10160000" y="1593850"/>
          <p14:tracePt t="56398" x="10166350" y="1593850"/>
          <p14:tracePt t="56411" x="10172700" y="1593850"/>
          <p14:tracePt t="56435" x="10179050" y="1593850"/>
          <p14:tracePt t="57957" x="10191750" y="1593850"/>
          <p14:tracePt t="57963" x="10229850" y="1606550"/>
          <p14:tracePt t="57971" x="10287000" y="1619250"/>
          <p14:tracePt t="57981" x="10344150" y="1625600"/>
          <p14:tracePt t="57998" x="10483850" y="1670050"/>
          <p14:tracePt t="58015" x="10617200" y="1689100"/>
          <p14:tracePt t="58032" x="10706100" y="1701800"/>
          <p14:tracePt t="58048" x="10737850" y="1701800"/>
          <p14:tracePt t="58340" x="10731500" y="1701800"/>
          <p14:tracePt t="58347" x="10725150" y="1701800"/>
          <p14:tracePt t="58354" x="10712450" y="1701800"/>
          <p14:tracePt t="58362" x="10706100" y="1701800"/>
          <p14:tracePt t="58378" x="10693400" y="1701800"/>
          <p14:tracePt t="58395" x="10687050" y="1701800"/>
          <p14:tracePt t="58411" x="10680700" y="1701800"/>
          <p14:tracePt t="58445" x="10668000" y="1701800"/>
          <p14:tracePt t="58480" x="10661650" y="1701800"/>
          <p14:tracePt t="59343" x="10655300" y="1701800"/>
          <p14:tracePt t="59356" x="10642600" y="1701800"/>
          <p14:tracePt t="59381" x="10636250" y="1701800"/>
          <p14:tracePt t="59388" x="10629900" y="1701800"/>
          <p14:tracePt t="59470" x="10623550" y="1701800"/>
          <p14:tracePt t="59486" x="10617200" y="1701800"/>
          <p14:tracePt t="59501" x="10610850" y="1701800"/>
          <p14:tracePt t="59549" x="10598150" y="1701800"/>
          <p14:tracePt t="59575" x="10591800" y="1701800"/>
          <p14:tracePt t="59597" x="10585450" y="1701800"/>
          <p14:tracePt t="59613" x="10572750" y="1701800"/>
          <p14:tracePt t="59663" x="10566400" y="1701800"/>
          <p14:tracePt t="59677" x="10560050" y="1701800"/>
          <p14:tracePt t="59686" x="10553700" y="1701800"/>
          <p14:tracePt t="59698" x="10541000" y="1701800"/>
          <p14:tracePt t="59715" x="10521950" y="1701800"/>
          <p14:tracePt t="59732" x="10496550" y="1701800"/>
          <p14:tracePt t="59748" x="10471150" y="1695450"/>
          <p14:tracePt t="59765" x="10433050" y="1695450"/>
          <p14:tracePt t="59781" x="10407650" y="1695450"/>
          <p14:tracePt t="59798" x="10388600" y="1695450"/>
          <p14:tracePt t="59815" x="10375900" y="1695450"/>
          <p14:tracePt t="59848" x="10369550" y="1695450"/>
          <p14:tracePt t="59875" x="10363200" y="1695450"/>
          <p14:tracePt t="59883" x="10356850" y="1695450"/>
          <p14:tracePt t="59898" x="10337800" y="1695450"/>
          <p14:tracePt t="59915" x="10312400" y="1695450"/>
          <p14:tracePt t="59932" x="10261600" y="1695450"/>
          <p14:tracePt t="59948" x="10191750" y="1695450"/>
          <p14:tracePt t="59965" x="10102850" y="1695450"/>
          <p14:tracePt t="59982" x="9988550" y="1695450"/>
          <p14:tracePt t="59998" x="9867900" y="1695450"/>
          <p14:tracePt t="60015" x="9772650" y="1695450"/>
          <p14:tracePt t="60031" x="9696450" y="1695450"/>
          <p14:tracePt t="60048" x="9639300" y="1695450"/>
          <p14:tracePt t="60065" x="9582150" y="1695450"/>
          <p14:tracePt t="60081" x="9575800" y="1695450"/>
          <p14:tracePt t="60098" x="9563100" y="1695450"/>
          <p14:tracePt t="60115" x="9550400" y="1695450"/>
          <p14:tracePt t="60132" x="9537700" y="1695450"/>
          <p14:tracePt t="60148" x="9525000" y="1695450"/>
          <p14:tracePt t="60165" x="9505950" y="1695450"/>
          <p14:tracePt t="60182" x="9467850" y="1695450"/>
          <p14:tracePt t="60199" x="9442450" y="1695450"/>
          <p14:tracePt t="60215" x="9423400" y="1695450"/>
          <p14:tracePt t="60232" x="9398000" y="1695450"/>
          <p14:tracePt t="60249" x="9372600" y="1695450"/>
          <p14:tracePt t="60265" x="9334500" y="1695450"/>
          <p14:tracePt t="60282" x="9309100" y="1695450"/>
          <p14:tracePt t="60299" x="9264650" y="1695450"/>
          <p14:tracePt t="60315" x="9220200" y="1695450"/>
          <p14:tracePt t="60332" x="9163050" y="1695450"/>
          <p14:tracePt t="60349" x="9067800" y="1695450"/>
          <p14:tracePt t="60354" x="9017000" y="1695450"/>
          <p14:tracePt t="60365" x="8972550" y="1695450"/>
          <p14:tracePt t="60382" x="8864600" y="1695450"/>
          <p14:tracePt t="60398" x="8756650" y="1695450"/>
          <p14:tracePt t="60416" x="8642350" y="1695450"/>
          <p14:tracePt t="60432" x="8553450" y="1695450"/>
          <p14:tracePt t="60451" x="8451850" y="1695450"/>
          <p14:tracePt t="60466" x="8299450" y="1695450"/>
          <p14:tracePt t="60482" x="8210550" y="1695450"/>
          <p14:tracePt t="60499" x="8159750" y="1695450"/>
          <p14:tracePt t="60515" x="8128000" y="1695450"/>
          <p14:tracePt t="60532" x="8121650" y="1695450"/>
          <p14:tracePt t="60549" x="8115300" y="1695450"/>
          <p14:tracePt t="60565" x="8108950" y="1695450"/>
          <p14:tracePt t="60662" x="8096250" y="1701800"/>
          <p14:tracePt t="60996" x="8089900" y="1701800"/>
          <p14:tracePt t="61003" x="8064500" y="1701800"/>
          <p14:tracePt t="61011" x="8039100" y="1701800"/>
          <p14:tracePt t="61020" x="8020050" y="1701800"/>
          <p14:tracePt t="61037" x="7937500" y="1701800"/>
          <p14:tracePt t="61053" x="7886700" y="1701800"/>
          <p14:tracePt t="61070" x="7816850" y="1701800"/>
          <p14:tracePt t="61087" x="7658100" y="1701800"/>
          <p14:tracePt t="61103" x="7353300" y="1701800"/>
          <p14:tracePt t="61120" x="6883400" y="1701800"/>
          <p14:tracePt t="61137" x="6318250" y="1701800"/>
          <p14:tracePt t="61154" x="5353050" y="1701800"/>
          <p14:tracePt t="61170" x="4705350" y="1701800"/>
          <p14:tracePt t="61187" x="4057650" y="1701800"/>
          <p14:tracePt t="61204" x="3517900" y="1701800"/>
          <p14:tracePt t="61220" x="3155950" y="1746250"/>
          <p14:tracePt t="61237" x="2825750" y="1797050"/>
          <p14:tracePt t="61254" x="2578100" y="1803400"/>
          <p14:tracePt t="61270" x="2425700" y="1816100"/>
          <p14:tracePt t="61287" x="2349500" y="1835150"/>
          <p14:tracePt t="61304" x="2305050" y="1847850"/>
          <p14:tracePt t="61320" x="2292350" y="1847850"/>
          <p14:tracePt t="61338" x="2273300" y="1854200"/>
          <p14:tracePt t="61342" x="2266950" y="1860550"/>
          <p14:tracePt t="61353" x="2260600" y="1860550"/>
          <p14:tracePt t="61370" x="2228850" y="1860550"/>
          <p14:tracePt t="61387" x="2197100" y="1866900"/>
          <p14:tracePt t="61404" x="2159000" y="1873250"/>
          <p14:tracePt t="61420" x="2101850" y="1879600"/>
          <p14:tracePt t="61437" x="2063750" y="1879600"/>
          <p14:tracePt t="61454" x="2044700" y="1892300"/>
          <p14:tracePt t="61470" x="2032000" y="1892300"/>
          <p14:tracePt t="61487" x="2025650" y="1892300"/>
          <p14:tracePt t="61504" x="2019300" y="1898650"/>
          <p14:tracePt t="61775" x="2006600" y="1898650"/>
          <p14:tracePt t="61782" x="2000250" y="1898650"/>
          <p14:tracePt t="61798" x="1993900" y="1898650"/>
          <p14:tracePt t="61815" x="1987550" y="1898650"/>
          <p14:tracePt t="61830" x="1981200" y="1898650"/>
          <p14:tracePt t="61872" x="1974850" y="1898650"/>
          <p14:tracePt t="61900" x="1968500" y="1905000"/>
          <p14:tracePt t="61925" x="1962150" y="1905000"/>
          <p14:tracePt t="62935" x="1955800" y="1905000"/>
          <p14:tracePt t="62943" x="1949450" y="1905000"/>
          <p14:tracePt t="62949" x="1943100" y="1905000"/>
          <p14:tracePt t="62970" x="1943100" y="1898650"/>
          <p14:tracePt t="62987" x="1936750" y="1885950"/>
          <p14:tracePt t="63003" x="1930400" y="1879600"/>
          <p14:tracePt t="63240" x="1924050" y="1873250"/>
          <p14:tracePt t="63271" x="1905000" y="1873250"/>
          <p14:tracePt t="63313" x="1854200" y="1873250"/>
          <p14:tracePt t="63316" x="1835150" y="1873250"/>
          <p14:tracePt t="63331" x="1809750" y="1866900"/>
          <p14:tracePt t="63348" x="1778000" y="1866900"/>
          <p14:tracePt t="63364" x="1765300" y="1860550"/>
          <p14:tracePt t="63381" x="1746250" y="1860550"/>
          <p14:tracePt t="63398" x="1727200" y="1847850"/>
          <p14:tracePt t="63414" x="1695450" y="1835150"/>
          <p14:tracePt t="63431" x="1663700" y="1828800"/>
          <p14:tracePt t="63448" x="1638300" y="1816100"/>
          <p14:tracePt t="63464" x="1606550" y="1809750"/>
          <p14:tracePt t="63481" x="1581150" y="1790700"/>
          <p14:tracePt t="63498" x="1574800" y="1784350"/>
          <p14:tracePt t="63574" x="1555750" y="1784350"/>
          <p14:tracePt t="63584" x="1549400" y="1784350"/>
          <p14:tracePt t="63590" x="1536700" y="1778000"/>
          <p14:tracePt t="63598" x="1511300" y="1765300"/>
          <p14:tracePt t="63615" x="1479550" y="1752600"/>
          <p14:tracePt t="63631" x="1447800" y="1733550"/>
          <p14:tracePt t="63648" x="1416050" y="1720850"/>
          <p14:tracePt t="63665" x="1409700" y="1714500"/>
          <p14:tracePt t="63681" x="1377950" y="1708150"/>
          <p14:tracePt t="63698" x="1365250" y="1695450"/>
          <p14:tracePt t="63715" x="1358900" y="1695450"/>
          <p14:tracePt t="63793" x="1365250" y="1695450"/>
          <p14:tracePt t="63799" x="1397000" y="1695450"/>
          <p14:tracePt t="63808" x="1428750" y="1695450"/>
          <p14:tracePt t="63815" x="1466850" y="1695450"/>
          <p14:tracePt t="63831" x="1625600" y="1695450"/>
          <p14:tracePt t="63848" x="1828800" y="1695450"/>
          <p14:tracePt t="63853" x="1930400" y="1695450"/>
          <p14:tracePt t="63864" x="2038350" y="1695450"/>
          <p14:tracePt t="63881" x="2235200" y="1695450"/>
          <p14:tracePt t="63898" x="2343150" y="1695450"/>
          <p14:tracePt t="63915" x="2374900" y="1695450"/>
          <p14:tracePt t="63956" x="2374900" y="1689100"/>
          <p14:tracePt t="64109" x="2381250" y="1682750"/>
          <p14:tracePt t="64119" x="2393950" y="1682750"/>
          <p14:tracePt t="64124" x="2400300" y="1682750"/>
          <p14:tracePt t="64134" x="2406650" y="1682750"/>
          <p14:tracePt t="64148" x="2432050" y="1682750"/>
          <p14:tracePt t="64165" x="2451100" y="1682750"/>
          <p14:tracePt t="64181" x="2470150" y="1682750"/>
          <p14:tracePt t="64198" x="2489200" y="1682750"/>
          <p14:tracePt t="64215" x="2520950" y="1682750"/>
          <p14:tracePt t="64232" x="2533650" y="1682750"/>
          <p14:tracePt t="64249" x="2552700" y="1682750"/>
          <p14:tracePt t="64265" x="2565400" y="1682750"/>
          <p14:tracePt t="64282" x="2578100" y="1682750"/>
          <p14:tracePt t="64299" x="2584450" y="1682750"/>
          <p14:tracePt t="64557" x="2584450" y="1689100"/>
          <p14:tracePt t="65865" x="2590800" y="1689100"/>
          <p14:tracePt t="65877" x="2603500" y="1689100"/>
          <p14:tracePt t="65889" x="2622550" y="1695450"/>
          <p14:tracePt t="65898" x="2647950" y="1695450"/>
          <p14:tracePt t="65906" x="2679700" y="1708150"/>
          <p14:tracePt t="65923" x="2774950" y="1714500"/>
          <p14:tracePt t="65940" x="2895600" y="1727200"/>
          <p14:tracePt t="65957" x="3048000" y="1752600"/>
          <p14:tracePt t="65973" x="3206750" y="1765300"/>
          <p14:tracePt t="65990" x="3416300" y="1765300"/>
          <p14:tracePt t="66006" x="3587750" y="1765300"/>
          <p14:tracePt t="66023" x="3797300" y="1765300"/>
          <p14:tracePt t="66039" x="3987800" y="1765300"/>
          <p14:tracePt t="66056" x="4165600" y="1765300"/>
          <p14:tracePt t="66072" x="4324350" y="1765300"/>
          <p14:tracePt t="66089" x="4451350" y="1765300"/>
          <p14:tracePt t="66106" x="4533900" y="1765300"/>
          <p14:tracePt t="66122" x="4622800" y="1765300"/>
          <p14:tracePt t="66140" x="4781550" y="1765300"/>
          <p14:tracePt t="66156" x="4927600" y="1765300"/>
          <p14:tracePt t="66173" x="5067300" y="1765300"/>
          <p14:tracePt t="66189" x="5226050" y="1765300"/>
          <p14:tracePt t="66206" x="5353050" y="1765300"/>
          <p14:tracePt t="66223" x="5461000" y="1765300"/>
          <p14:tracePt t="66239" x="5530850" y="1752600"/>
          <p14:tracePt t="66256" x="5588000" y="1752600"/>
          <p14:tracePt t="66273" x="5664200" y="1752600"/>
          <p14:tracePt t="66289" x="5778500" y="1752600"/>
          <p14:tracePt t="66306" x="5899150" y="1739900"/>
          <p14:tracePt t="66323" x="6007100" y="1714500"/>
          <p14:tracePt t="66340" x="6096000" y="1682750"/>
          <p14:tracePt t="66356" x="6108700" y="1676400"/>
          <p14:tracePt t="66373" x="6115050" y="1670050"/>
          <p14:tracePt t="66464" x="6108700" y="1670050"/>
          <p14:tracePt t="66473" x="6089650" y="1670050"/>
          <p14:tracePt t="66483" x="6064250" y="1670050"/>
          <p14:tracePt t="66490" x="6026150" y="1670050"/>
          <p14:tracePt t="66507" x="5911850" y="1670050"/>
          <p14:tracePt t="66523" x="5613400" y="1644650"/>
          <p14:tracePt t="66541" x="4622800" y="1562100"/>
          <p14:tracePt t="66557" x="3848100" y="1543050"/>
          <p14:tracePt t="66575" x="3117850" y="1543050"/>
          <p14:tracePt t="66590" x="2527300" y="1562100"/>
          <p14:tracePt t="66607" x="2108200" y="1638300"/>
          <p14:tracePt t="66624" x="1854200" y="1708150"/>
          <p14:tracePt t="66640" x="1701800" y="1752600"/>
          <p14:tracePt t="66656" x="1644650" y="1784350"/>
          <p14:tracePt t="66673" x="1600200" y="1784350"/>
          <p14:tracePt t="66690" x="1581150" y="1803400"/>
          <p14:tracePt t="66707" x="1568450" y="1809750"/>
          <p14:tracePt t="66723" x="1549400" y="1816100"/>
          <p14:tracePt t="66741" x="1517650" y="1822450"/>
          <p14:tracePt t="66757" x="1466850" y="1822450"/>
          <p14:tracePt t="66773" x="1409700" y="1828800"/>
          <p14:tracePt t="66791" x="1365250" y="1841500"/>
          <p14:tracePt t="66807" x="1333500" y="1860550"/>
          <p14:tracePt t="66823" x="1314450" y="1860550"/>
          <p14:tracePt t="66840" x="1308100" y="1866900"/>
          <p14:tracePt t="67029" x="1308100" y="1860550"/>
          <p14:tracePt t="67046" x="1308100" y="1854200"/>
          <p14:tracePt t="67053" x="1308100" y="1835150"/>
          <p14:tracePt t="67062" x="1314450" y="1835150"/>
          <p14:tracePt t="67078" x="1320800" y="1816100"/>
          <p14:tracePt t="67094" x="1320800" y="1809750"/>
          <p14:tracePt t="67103" x="1320800" y="1797050"/>
          <p14:tracePt t="67120" x="1327150" y="1790700"/>
          <p14:tracePt t="67136" x="1327150" y="1784350"/>
          <p14:tracePt t="67153" x="1333500" y="1778000"/>
          <p14:tracePt t="67170" x="1333500" y="1771650"/>
          <p14:tracePt t="67187" x="1339850" y="1765300"/>
          <p14:tracePt t="67321" x="1346200" y="1758950"/>
          <p14:tracePt t="67361" x="1352550" y="1752600"/>
          <p14:tracePt t="67378" x="1358900" y="1752600"/>
          <p14:tracePt t="67385" x="1371600" y="1752600"/>
          <p14:tracePt t="67395" x="1384300" y="1752600"/>
          <p14:tracePt t="67404" x="1397000" y="1739900"/>
          <p14:tracePt t="67423" x="1536700" y="1727200"/>
          <p14:tracePt t="67437" x="1587500" y="1727200"/>
          <p14:tracePt t="67453" x="1784350" y="1720850"/>
          <p14:tracePt t="67470" x="1892300" y="1695450"/>
          <p14:tracePt t="67488" x="1962150" y="1689100"/>
          <p14:tracePt t="67504" x="1993900" y="1682750"/>
          <p14:tracePt t="67520" x="2000250" y="1682750"/>
          <p14:tracePt t="67585" x="2006600" y="1682750"/>
          <p14:tracePt t="67598" x="2012950" y="1682750"/>
          <p14:tracePt t="67604" x="2025650" y="1682750"/>
          <p14:tracePt t="67622" x="2108200" y="1682750"/>
          <p14:tracePt t="67638" x="2197100" y="1682750"/>
          <p14:tracePt t="67654" x="2292350" y="1682750"/>
          <p14:tracePt t="67670" x="2400300" y="1682750"/>
          <p14:tracePt t="67687" x="2463800" y="1676400"/>
          <p14:tracePt t="67704" x="2482850" y="1670050"/>
          <p14:tracePt t="67720" x="2489200" y="1663700"/>
          <p14:tracePt t="67791" x="2495550" y="1663700"/>
          <p14:tracePt t="67799" x="2501900" y="1663700"/>
          <p14:tracePt t="67809" x="2508250" y="1663700"/>
          <p14:tracePt t="67821" x="2514600" y="1663700"/>
          <p14:tracePt t="67837" x="2552700" y="1663700"/>
          <p14:tracePt t="67854" x="2571750" y="1663700"/>
          <p14:tracePt t="67871" x="2597150" y="1663700"/>
          <p14:tracePt t="67887" x="2622550" y="1663700"/>
          <p14:tracePt t="67904" x="2647950" y="1663700"/>
          <p14:tracePt t="67921" x="2673350" y="1663700"/>
          <p14:tracePt t="67937" x="2686050" y="1663700"/>
          <p14:tracePt t="67954" x="2692400" y="1663700"/>
          <p14:tracePt t="67999" x="2698750" y="1663700"/>
          <p14:tracePt t="68008" x="2705100" y="1663700"/>
          <p14:tracePt t="68025" x="2711450" y="1663700"/>
          <p14:tracePt t="68037" x="2724150" y="1657350"/>
          <p14:tracePt t="68142" x="2730500" y="1657350"/>
          <p14:tracePt t="68167" x="2736850" y="1657350"/>
          <p14:tracePt t="70087" x="2743200" y="1657350"/>
          <p14:tracePt t="70094" x="2762250" y="1657350"/>
          <p14:tracePt t="70103" x="2794000" y="1657350"/>
          <p14:tracePt t="70111" x="2819400" y="1657350"/>
          <p14:tracePt t="70127" x="2863850" y="1657350"/>
          <p14:tracePt t="70144" x="2927350" y="1670050"/>
          <p14:tracePt t="70161" x="2965450" y="1689100"/>
          <p14:tracePt t="70178" x="3009900" y="1708150"/>
          <p14:tracePt t="70195" x="3041650" y="1720850"/>
          <p14:tracePt t="70338" x="3035300" y="1720850"/>
          <p14:tracePt t="70585" x="3022600" y="1733550"/>
          <p14:tracePt t="70595" x="2971800" y="1765300"/>
          <p14:tracePt t="70601" x="2895600" y="1790700"/>
          <p14:tracePt t="70609" x="2749550" y="1866900"/>
          <p14:tracePt t="70626" x="2578100" y="1949450"/>
          <p14:tracePt t="70977" x="2571750" y="1955800"/>
          <p14:tracePt t="71000" x="2565400" y="1955800"/>
          <p14:tracePt t="71017" x="2559050" y="1955800"/>
          <p14:tracePt t="71056" x="2552700" y="1955800"/>
          <p14:tracePt t="71073" x="2552700" y="1962150"/>
          <p14:tracePt t="71089" x="2552700" y="1968500"/>
          <p14:tracePt t="71096" x="2552700" y="1974850"/>
          <p14:tracePt t="71106" x="2571750" y="1987550"/>
          <p14:tracePt t="71117" x="2584450" y="2000250"/>
          <p14:tracePt t="71135" x="2692400" y="2025650"/>
          <p14:tracePt t="71150" x="2813050" y="2070100"/>
          <p14:tracePt t="71167" x="3003550" y="2089150"/>
          <p14:tracePt t="71184" x="3244850" y="2120900"/>
          <p14:tracePt t="71201" x="3486150" y="2159000"/>
          <p14:tracePt t="71217" x="3689350" y="2178050"/>
          <p14:tracePt t="71234" x="3810000" y="2197100"/>
          <p14:tracePt t="71251" x="3822700" y="2197100"/>
          <p14:tracePt t="71307" x="3829050" y="2197100"/>
          <p14:tracePt t="71427" x="3829050" y="2184400"/>
          <p14:tracePt t="71436" x="3822700" y="2159000"/>
          <p14:tracePt t="71444" x="3803650" y="2127250"/>
          <p14:tracePt t="71451" x="3778250" y="2101850"/>
          <p14:tracePt t="71468" x="3733800" y="2044700"/>
          <p14:tracePt t="71484" x="3644900" y="1993900"/>
          <p14:tracePt t="71501" x="3556000" y="1949450"/>
          <p14:tracePt t="71518" x="3479800" y="1924050"/>
          <p14:tracePt t="71535" x="3359150" y="1885950"/>
          <p14:tracePt t="71551" x="3321050" y="1879600"/>
          <p14:tracePt t="71568" x="3244850" y="1866900"/>
          <p14:tracePt t="71584" x="3238500" y="1866900"/>
          <p14:tracePt t="71675" x="3219450" y="1866900"/>
          <p14:tracePt t="71803" x="3219450" y="1854200"/>
          <p14:tracePt t="71819" x="3225800" y="1854200"/>
          <p14:tracePt t="71829" x="3232150" y="1854200"/>
          <p14:tracePt t="71851" x="3238500" y="1847850"/>
          <p14:tracePt t="71876" x="3244850" y="1847850"/>
          <p14:tracePt t="71908" x="3251200" y="1847850"/>
          <p14:tracePt t="72996" x="3257550" y="1847850"/>
          <p14:tracePt t="73004" x="3263900" y="1841500"/>
          <p14:tracePt t="73163" x="3270250" y="1841500"/>
          <p14:tracePt t="73170" x="3289300" y="1841500"/>
          <p14:tracePt t="73178" x="3308350" y="1841500"/>
          <p14:tracePt t="73193" x="3371850" y="1860550"/>
          <p14:tracePt t="73210" x="3505200" y="1911350"/>
          <p14:tracePt t="73226" x="3683000" y="1955800"/>
          <p14:tracePt t="73243" x="3873500" y="2012950"/>
          <p14:tracePt t="73260" x="4044950" y="2044700"/>
          <p14:tracePt t="73276" x="4165600" y="2070100"/>
          <p14:tracePt t="73310" x="4286250" y="2082800"/>
          <p14:tracePt t="73500" x="4292600" y="2082800"/>
          <p14:tracePt t="73603" x="4292600" y="2076450"/>
          <p14:tracePt t="73610" x="4286250" y="2070100"/>
          <p14:tracePt t="73618" x="4248150" y="2051050"/>
          <p14:tracePt t="73626" x="4241800" y="2044700"/>
          <p14:tracePt t="73643" x="4197350" y="2025650"/>
          <p14:tracePt t="73660" x="4133850" y="2000250"/>
          <p14:tracePt t="73676" x="4064000" y="1968500"/>
          <p14:tracePt t="73693" x="4013200" y="1949450"/>
          <p14:tracePt t="73710" x="3962400" y="1930400"/>
          <p14:tracePt t="73728" x="3943350" y="1917700"/>
          <p14:tracePt t="73743" x="3937000" y="1917700"/>
          <p14:tracePt t="73862" x="3937000" y="1911350"/>
          <p14:tracePt t="73909" x="3949700" y="1905000"/>
          <p14:tracePt t="73917" x="3962400" y="1905000"/>
          <p14:tracePt t="73928" x="3975100" y="1905000"/>
          <p14:tracePt t="73945" x="4051300" y="1892300"/>
          <p14:tracePt t="73960" x="4159250" y="1892300"/>
          <p14:tracePt t="73977" x="4337050" y="1892300"/>
          <p14:tracePt t="73994" x="4597400" y="1892300"/>
          <p14:tracePt t="74010" x="5073650" y="1892300"/>
          <p14:tracePt t="74027" x="5721350" y="1892300"/>
          <p14:tracePt t="74043" x="6305550" y="1866900"/>
          <p14:tracePt t="74060" x="6889750" y="1778000"/>
          <p14:tracePt t="74077" x="7302500" y="1720850"/>
          <p14:tracePt t="74093" x="7556500" y="1676400"/>
          <p14:tracePt t="74110" x="7753350" y="1644650"/>
          <p14:tracePt t="74127" x="7912100" y="1625600"/>
          <p14:tracePt t="74144" x="8108950" y="1612900"/>
          <p14:tracePt t="74160" x="8274050" y="1612900"/>
          <p14:tracePt t="74177" x="8477250" y="1612900"/>
          <p14:tracePt t="74194" x="8655050" y="1612900"/>
          <p14:tracePt t="74211" x="8851900" y="1600200"/>
          <p14:tracePt t="74227" x="9023350" y="1600200"/>
          <p14:tracePt t="74244" x="9213850" y="1600200"/>
          <p14:tracePt t="74261" x="9391650" y="1600200"/>
          <p14:tracePt t="74277" x="9537700" y="1593850"/>
          <p14:tracePt t="74294" x="9652000" y="1587500"/>
          <p14:tracePt t="74311" x="9728200" y="1568450"/>
          <p14:tracePt t="74328" x="9798050" y="1562100"/>
          <p14:tracePt t="74345" x="9880600" y="1562100"/>
          <p14:tracePt t="74361" x="9925050" y="1562100"/>
          <p14:tracePt t="74377" x="9969500" y="1562100"/>
          <p14:tracePt t="74394" x="10013950" y="1562100"/>
          <p14:tracePt t="74411" x="10039350" y="1562100"/>
          <p14:tracePt t="74427" x="10058400" y="1562100"/>
          <p14:tracePt t="74444" x="10077450" y="1562100"/>
          <p14:tracePt t="74461" x="10090150" y="1562100"/>
          <p14:tracePt t="74477" x="10115550" y="1562100"/>
          <p14:tracePt t="74494" x="10134600" y="1562100"/>
          <p14:tracePt t="74511" x="10140950" y="1562100"/>
          <p14:tracePt t="74527" x="10147300" y="1562100"/>
          <p14:tracePt t="74797" x="10153650" y="1562100"/>
          <p14:tracePt t="74837" x="10153650" y="1568450"/>
          <p14:tracePt t="74853" x="10147300" y="1568450"/>
          <p14:tracePt t="74867" x="10128250" y="1574800"/>
          <p14:tracePt t="74873" x="10102850" y="1593850"/>
          <p14:tracePt t="74892" x="10064750" y="1612900"/>
          <p14:tracePt t="74905" x="10033000" y="1638300"/>
          <p14:tracePt t="74922" x="9988550" y="1663700"/>
          <p14:tracePt t="74939" x="9944100" y="1689100"/>
          <p14:tracePt t="74955" x="9880600" y="1720850"/>
          <p14:tracePt t="74972" x="9798050" y="1765300"/>
          <p14:tracePt t="74988" x="9721850" y="1809750"/>
          <p14:tracePt t="75005" x="9652000" y="1866900"/>
          <p14:tracePt t="75022" x="9626600" y="1879600"/>
          <p14:tracePt t="75038" x="9620250" y="1892300"/>
          <p14:tracePt t="75595" x="9601200" y="1905000"/>
          <p14:tracePt t="75602" x="9563100" y="1943100"/>
          <p14:tracePt t="75611" x="9518650" y="1968500"/>
          <p14:tracePt t="75622" x="9448800" y="2012950"/>
          <p14:tracePt t="75635" x="9315450" y="2089150"/>
          <p14:tracePt t="75652" x="9169400" y="2171700"/>
          <p14:tracePt t="75669" x="8997950" y="2260600"/>
          <p14:tracePt t="75685" x="8858250" y="2317750"/>
          <p14:tracePt t="75702" x="8718550" y="2393950"/>
          <p14:tracePt t="75719" x="8623300" y="2463800"/>
          <p14:tracePt t="75736" x="8528050" y="2514600"/>
          <p14:tracePt t="75754" x="8432800" y="2571750"/>
          <p14:tracePt t="75770" x="8267700" y="2654300"/>
          <p14:tracePt t="75785" x="8140700" y="2717800"/>
          <p14:tracePt t="75802" x="7988300" y="2768600"/>
          <p14:tracePt t="75819" x="7791450" y="2825750"/>
          <p14:tracePt t="75835" x="7454900" y="2876550"/>
          <p14:tracePt t="75852" x="7023100" y="2940050"/>
          <p14:tracePt t="75869" x="6616700" y="2990850"/>
          <p14:tracePt t="75881" x="6470650" y="3022600"/>
          <p14:tracePt t="75888" x="6324600" y="3041650"/>
          <p14:tracePt t="75902" x="6146800" y="3067050"/>
          <p14:tracePt t="75919" x="5981700" y="3086100"/>
          <p14:tracePt t="75936" x="5835650" y="3092450"/>
          <p14:tracePt t="75952" x="5664200" y="3092450"/>
          <p14:tracePt t="75970" x="5391150" y="3124200"/>
          <p14:tracePt t="75986" x="5238750" y="3149600"/>
          <p14:tracePt t="76002" x="5086350" y="3162300"/>
          <p14:tracePt t="76019" x="4921250" y="3162300"/>
          <p14:tracePt t="76035" x="4749800" y="3162300"/>
          <p14:tracePt t="76052" x="4584700" y="3162300"/>
          <p14:tracePt t="76069" x="4457700" y="3162300"/>
          <p14:tracePt t="76085" x="4349750" y="3168650"/>
          <p14:tracePt t="76102" x="4267200" y="3175000"/>
          <p14:tracePt t="76118" x="4171950" y="3175000"/>
          <p14:tracePt t="76135" x="4089400" y="3175000"/>
          <p14:tracePt t="76152" x="3956050" y="3175000"/>
          <p14:tracePt t="76169" x="3911600" y="3175000"/>
          <p14:tracePt t="76185" x="3879850" y="3162300"/>
          <p14:tracePt t="76202" x="3867150" y="3155950"/>
          <p14:tracePt t="76219" x="3860800" y="3155950"/>
          <p14:tracePt t="76235" x="3854450" y="3149600"/>
          <p14:tracePt t="76269" x="3854450" y="3143250"/>
          <p14:tracePt t="76291" x="3841750" y="3130550"/>
          <p14:tracePt t="76302" x="3835400" y="3124200"/>
          <p14:tracePt t="76319" x="3816350" y="3105150"/>
          <p14:tracePt t="76335" x="3810000" y="3098800"/>
          <p14:tracePt t="76352" x="3784600" y="3086100"/>
          <p14:tracePt t="76412" x="3784600" y="3079750"/>
          <p14:tracePt t="76436" x="3784600" y="3073400"/>
          <p14:tracePt t="76444" x="3784600" y="3067050"/>
          <p14:tracePt t="76452" x="3784600" y="3060700"/>
          <p14:tracePt t="76469" x="3778250" y="3028950"/>
          <p14:tracePt t="76486" x="3740150" y="2971800"/>
          <p14:tracePt t="76503" x="3670300" y="2914650"/>
          <p14:tracePt t="76519" x="3594100" y="2857500"/>
          <p14:tracePt t="76536" x="3486150" y="2743200"/>
          <p14:tracePt t="76554" x="3359150" y="2552700"/>
          <p14:tracePt t="76569" x="3346450" y="2508250"/>
          <p14:tracePt t="76586" x="3346450" y="2336800"/>
          <p14:tracePt t="76602" x="3378200" y="2254250"/>
          <p14:tracePt t="76619" x="3448050" y="2171700"/>
          <p14:tracePt t="76636" x="3511550" y="2114550"/>
          <p14:tracePt t="76652" x="3575050" y="2082800"/>
          <p14:tracePt t="76669" x="3625850" y="2057400"/>
          <p14:tracePt t="76686" x="3689350" y="2044700"/>
          <p14:tracePt t="76702" x="3784600" y="2032000"/>
          <p14:tracePt t="76719" x="3892550" y="2032000"/>
          <p14:tracePt t="76736" x="3956050" y="2032000"/>
          <p14:tracePt t="76753" x="4038600" y="2038350"/>
          <p14:tracePt t="76769" x="4064000" y="2044700"/>
          <p14:tracePt t="76786" x="4140200" y="2127250"/>
          <p14:tracePt t="76803" x="4184650" y="2241550"/>
          <p14:tracePt t="76819" x="4191000" y="2393950"/>
          <p14:tracePt t="76836" x="4191000" y="2603500"/>
          <p14:tracePt t="76853" x="4057650" y="2838450"/>
          <p14:tracePt t="76870" x="3949700" y="3022600"/>
          <p14:tracePt t="76878" x="3905250" y="3079750"/>
          <p14:tracePt t="76886" x="3879850" y="3117850"/>
          <p14:tracePt t="76903" x="3848100" y="3168650"/>
          <p14:tracePt t="76942" x="3860800" y="3168650"/>
          <p14:tracePt t="76953" x="3917950" y="3124200"/>
          <p14:tracePt t="76970" x="3981450" y="3073400"/>
          <p14:tracePt t="76986" x="4057650" y="3022600"/>
          <p14:tracePt t="77003" x="4121150" y="2971800"/>
          <p14:tracePt t="77019" x="4197350" y="2927350"/>
          <p14:tracePt t="77036" x="4292600" y="2870200"/>
          <p14:tracePt t="77053" x="4375150" y="2825750"/>
          <p14:tracePt t="77069" x="4476750" y="2787650"/>
          <p14:tracePt t="77086" x="4591050" y="2755900"/>
          <p14:tracePt t="77103" x="4679950" y="2730500"/>
          <p14:tracePt t="77119" x="4756150" y="2717800"/>
          <p14:tracePt t="77136" x="4851400" y="2686050"/>
          <p14:tracePt t="77153" x="4927600" y="2679700"/>
          <p14:tracePt t="77169" x="5010150" y="2673350"/>
          <p14:tracePt t="77186" x="5035550" y="2660650"/>
          <p14:tracePt t="77445" x="5048250" y="2660650"/>
          <p14:tracePt t="77470" x="5054600" y="2660650"/>
          <p14:tracePt t="77483" x="5060950" y="2660650"/>
          <p14:tracePt t="77492" x="5067300" y="2660650"/>
          <p14:tracePt t="77503" x="5080000" y="2660650"/>
          <p14:tracePt t="77520" x="5099050" y="2660650"/>
          <p14:tracePt t="77537" x="5111750" y="2660650"/>
          <p14:tracePt t="77553" x="5124450" y="2660650"/>
          <p14:tracePt t="77570" x="5130800" y="2660650"/>
          <p14:tracePt t="77668" x="5137150" y="2667000"/>
          <p14:tracePt t="77693" x="5137150" y="2679700"/>
          <p14:tracePt t="77698" x="5124450" y="2686050"/>
          <p14:tracePt t="77708" x="5105400" y="2692400"/>
          <p14:tracePt t="77720" x="5086350" y="2698750"/>
          <p14:tracePt t="77737" x="5022850" y="2717800"/>
          <p14:tracePt t="77754" x="4972050" y="2730500"/>
          <p14:tracePt t="77770" x="4940300" y="2743200"/>
          <p14:tracePt t="77787" x="4914900" y="2749550"/>
          <p14:tracePt t="77804" x="4889500" y="2749550"/>
          <p14:tracePt t="77820" x="4876800" y="2755900"/>
          <p14:tracePt t="77854" x="4870450" y="2755900"/>
          <p14:tracePt t="77870" x="4864100" y="2755900"/>
          <p14:tracePt t="77887" x="4857750" y="2755900"/>
          <p14:tracePt t="77904" x="4845050" y="2755900"/>
          <p14:tracePt t="78475" x="4838700" y="2755900"/>
          <p14:tracePt t="78483" x="4838700" y="2749550"/>
          <p14:tracePt t="78493" x="4838700" y="2730500"/>
          <p14:tracePt t="78509" x="4838700" y="2686050"/>
          <p14:tracePt t="78526" x="4845050" y="2628900"/>
          <p14:tracePt t="78543" x="4857750" y="2552700"/>
          <p14:tracePt t="78559" x="4889500" y="2463800"/>
          <p14:tracePt t="78576" x="4914900" y="2362200"/>
          <p14:tracePt t="78593" x="4921250" y="2292350"/>
          <p14:tracePt t="78611" x="4927600" y="2228850"/>
          <p14:tracePt t="78626" x="4927600" y="2190750"/>
          <p14:tracePt t="78643" x="4927600" y="2171700"/>
          <p14:tracePt t="78660" x="4927600" y="2152650"/>
          <p14:tracePt t="78677" x="4927600" y="2139950"/>
          <p14:tracePt t="78693" x="4927600" y="2133600"/>
          <p14:tracePt t="78710" x="4927600" y="2127250"/>
          <p14:tracePt t="78743" x="4933950" y="2101850"/>
          <p14:tracePt t="78760" x="4953000" y="2076450"/>
          <p14:tracePt t="78776" x="4984750" y="2025650"/>
          <p14:tracePt t="78793" x="5010150" y="1987550"/>
          <p14:tracePt t="78810" x="5060950" y="1924050"/>
          <p14:tracePt t="78827" x="5080000" y="1885950"/>
          <p14:tracePt t="78843" x="5080000" y="1860550"/>
          <p14:tracePt t="78860" x="5080000" y="1835150"/>
          <p14:tracePt t="78868" x="5086350" y="1822450"/>
          <p14:tracePt t="78877" x="5086350" y="1816100"/>
          <p14:tracePt t="78893" x="5086350" y="1809750"/>
          <p14:tracePt t="78910" x="5086350" y="1803400"/>
          <p14:tracePt t="78927" x="5086350" y="1797050"/>
          <p14:tracePt t="78943" x="5092700" y="1790700"/>
          <p14:tracePt t="78960" x="5099050" y="1784350"/>
          <p14:tracePt t="78991" x="5105400" y="1784350"/>
          <p14:tracePt t="79000" x="5124450" y="1778000"/>
          <p14:tracePt t="79011" x="5175250" y="1771650"/>
          <p14:tracePt t="79027" x="5257800" y="1758950"/>
          <p14:tracePt t="79043" x="5365750" y="1733550"/>
          <p14:tracePt t="79060" x="5518150" y="1708150"/>
          <p14:tracePt t="79076" x="5638800" y="1701800"/>
          <p14:tracePt t="79093" x="5727700" y="1682750"/>
          <p14:tracePt t="79110" x="5778500" y="1676400"/>
          <p14:tracePt t="79126" x="5797550" y="1676400"/>
          <p14:tracePt t="79214" x="5803900" y="1676400"/>
          <p14:tracePt t="79232" x="5810250" y="1676400"/>
          <p14:tracePt t="79269" x="5810250" y="1682750"/>
          <p14:tracePt t="79277" x="5810250" y="1689100"/>
          <p14:tracePt t="79284" x="5810250" y="1695450"/>
          <p14:tracePt t="79293" x="5810250" y="1708150"/>
          <p14:tracePt t="79310" x="5810250" y="1727200"/>
          <p14:tracePt t="79327" x="5810250" y="1758950"/>
          <p14:tracePt t="79344" x="5791200" y="1816100"/>
          <p14:tracePt t="79360" x="5759450" y="1898650"/>
          <p14:tracePt t="79368" x="5740400" y="1955800"/>
          <p14:tracePt t="79377" x="5721350" y="2000250"/>
          <p14:tracePt t="79394" x="5670550" y="2095500"/>
          <p14:tracePt t="79410" x="5638800" y="2197100"/>
          <p14:tracePt t="79427" x="5613400" y="2228850"/>
          <p14:tracePt t="79444" x="5594350" y="2260600"/>
          <p14:tracePt t="79460" x="5568950" y="2286000"/>
          <p14:tracePt t="79477" x="5530850" y="2317750"/>
          <p14:tracePt t="79494" x="5499100" y="2336800"/>
          <p14:tracePt t="79511" x="5486400" y="2349500"/>
          <p14:tracePt t="79527" x="5461000" y="2362200"/>
          <p14:tracePt t="79544" x="5454650" y="2374900"/>
          <p14:tracePt t="79560" x="5441950" y="2374900"/>
          <p14:tracePt t="79577" x="5429250" y="2387600"/>
          <p14:tracePt t="79594" x="5397500" y="2413000"/>
          <p14:tracePt t="79610" x="5384800" y="2432050"/>
          <p14:tracePt t="79629" x="5327650" y="2463800"/>
          <p14:tracePt t="79644" x="5302250" y="2476500"/>
          <p14:tracePt t="79661" x="5264150" y="2489200"/>
          <p14:tracePt t="79677" x="5219700" y="2489200"/>
          <p14:tracePt t="79694" x="5149850" y="2501900"/>
          <p14:tracePt t="79711" x="5086350" y="2501900"/>
          <p14:tracePt t="79727" x="5048250" y="2501900"/>
          <p14:tracePt t="79744" x="5029200" y="2501900"/>
          <p14:tracePt t="79760" x="5022850" y="2501900"/>
          <p14:tracePt t="79840" x="5022850" y="2508250"/>
          <p14:tracePt t="79847" x="5022850" y="2514600"/>
          <p14:tracePt t="79861" x="5016500" y="2565400"/>
          <p14:tracePt t="79871" x="5016500" y="2590800"/>
          <p14:tracePt t="79879" x="5016500" y="2628900"/>
          <p14:tracePt t="79894" x="5016500" y="2698750"/>
          <p14:tracePt t="79911" x="5016500" y="2762250"/>
          <p14:tracePt t="79928" x="5016500" y="2794000"/>
          <p14:tracePt t="79944" x="5016500" y="2838450"/>
          <p14:tracePt t="79961" x="5022850" y="2870200"/>
          <p14:tracePt t="79978" x="5022850" y="2882900"/>
          <p14:tracePt t="79995" x="5022850" y="2901950"/>
          <p14:tracePt t="80011" x="5022850" y="2914650"/>
          <p14:tracePt t="80027" x="5022850" y="2927350"/>
          <p14:tracePt t="80044" x="5022850" y="2971800"/>
          <p14:tracePt t="80061" x="5029200" y="3009900"/>
          <p14:tracePt t="80077" x="5029200" y="3035300"/>
          <p14:tracePt t="80094" x="5029200" y="3060700"/>
          <p14:tracePt t="80111" x="5029200" y="3073400"/>
          <p14:tracePt t="80127" x="5029200" y="3086100"/>
          <p14:tracePt t="80144" x="5035550" y="3092450"/>
          <p14:tracePt t="80221" x="5029200" y="3073400"/>
          <p14:tracePt t="80229" x="5016500" y="3048000"/>
          <p14:tracePt t="80237" x="5003800" y="3009900"/>
          <p14:tracePt t="80244" x="4984750" y="2971800"/>
          <p14:tracePt t="80261" x="4953000" y="2901950"/>
          <p14:tracePt t="80278" x="4914900" y="2819400"/>
          <p14:tracePt t="80294" x="4895850" y="2768600"/>
          <p14:tracePt t="80311" x="4864100" y="2698750"/>
          <p14:tracePt t="80328" x="4851400" y="2654300"/>
          <p14:tracePt t="80344" x="4845050" y="2628900"/>
          <p14:tracePt t="80361" x="4845050" y="2609850"/>
          <p14:tracePt t="80369" x="4845050" y="2603500"/>
          <p14:tracePt t="80378" x="4845050" y="2590800"/>
          <p14:tracePt t="80395" x="4845050" y="2565400"/>
          <p14:tracePt t="80411" x="4845050" y="2552700"/>
          <p14:tracePt t="80428" x="4838700" y="2533650"/>
          <p14:tracePt t="80445" x="4832350" y="2533650"/>
          <p14:tracePt t="80461" x="4826000" y="2527300"/>
          <p14:tracePt t="80478" x="4813300" y="2520950"/>
          <p14:tracePt t="80494" x="4813300" y="2514600"/>
          <p14:tracePt t="80511" x="4800600" y="2514600"/>
          <p14:tracePt t="80528" x="4794250" y="2514600"/>
          <p14:tracePt t="80544" x="4781550" y="2514600"/>
          <p14:tracePt t="80561" x="4775200" y="2514600"/>
          <p14:tracePt t="80578" x="4756150" y="2514600"/>
          <p14:tracePt t="80594" x="4737100" y="2514600"/>
          <p14:tracePt t="80611" x="4711700" y="2514600"/>
          <p14:tracePt t="80628" x="4692650" y="2520950"/>
          <p14:tracePt t="80645" x="4660900" y="2540000"/>
          <p14:tracePt t="80661" x="4641850" y="2546350"/>
          <p14:tracePt t="80678" x="4629150" y="2552700"/>
          <p14:tracePt t="80711" x="4622800" y="2559050"/>
          <p14:tracePt t="80807" x="4648200" y="2571750"/>
          <p14:tracePt t="80815" x="4667250" y="2571750"/>
          <p14:tracePt t="80828" x="4743450" y="2578100"/>
          <p14:tracePt t="80845" x="4819650" y="2584450"/>
          <p14:tracePt t="80861" x="4883150" y="2584450"/>
          <p14:tracePt t="80878" x="4946650" y="2584450"/>
          <p14:tracePt t="80895" x="4991100" y="2584450"/>
          <p14:tracePt t="80912" x="5003800" y="2584450"/>
          <p14:tracePt t="80929" x="5022850" y="2584450"/>
          <p14:tracePt t="80945" x="5048250" y="2584450"/>
          <p14:tracePt t="80962" x="5086350" y="2584450"/>
          <p14:tracePt t="80979" x="5130800" y="2584450"/>
          <p14:tracePt t="80995" x="5187950" y="2584450"/>
          <p14:tracePt t="81012" x="5213350" y="2584450"/>
          <p14:tracePt t="81028" x="5226050" y="2584450"/>
          <p14:tracePt t="81045" x="5232400" y="2584450"/>
          <p14:tracePt t="81061" x="5238750" y="2584450"/>
          <p14:tracePt t="81095" x="5245100" y="2584450"/>
          <p14:tracePt t="81112" x="5251450" y="2584450"/>
          <p14:tracePt t="81129" x="5270500" y="2578100"/>
          <p14:tracePt t="81145" x="5295900" y="2578100"/>
          <p14:tracePt t="81162" x="5353050" y="2578100"/>
          <p14:tracePt t="81178" x="5429250" y="2578100"/>
          <p14:tracePt t="81195" x="5499100" y="2578100"/>
          <p14:tracePt t="81212" x="5600700" y="2578100"/>
          <p14:tracePt t="81229" x="5657850" y="2578100"/>
          <p14:tracePt t="81246" x="5721350" y="2578100"/>
          <p14:tracePt t="81262" x="5784850" y="2578100"/>
          <p14:tracePt t="81278" x="5842000" y="2578100"/>
          <p14:tracePt t="81295" x="5886450" y="2578100"/>
          <p14:tracePt t="81312" x="5930900" y="2578100"/>
          <p14:tracePt t="81329" x="5975350" y="2578100"/>
          <p14:tracePt t="81350" x="6057900" y="2578100"/>
          <p14:tracePt t="81362" x="6184900" y="2578100"/>
          <p14:tracePt t="81369" x="6261100" y="2578100"/>
          <p14:tracePt t="81379" x="6343650" y="2578100"/>
          <p14:tracePt t="81395" x="6534150" y="2578100"/>
          <p14:tracePt t="81412" x="6775450" y="2578100"/>
          <p14:tracePt t="81429" x="6946900" y="2559050"/>
          <p14:tracePt t="81445" x="7067550" y="2552700"/>
          <p14:tracePt t="81462" x="7137400" y="2533650"/>
          <p14:tracePt t="81479" x="7169150" y="2533650"/>
          <p14:tracePt t="81496" x="7194550" y="2527300"/>
          <p14:tracePt t="81512" x="7200900" y="2527300"/>
          <p14:tracePt t="81944" x="7194550" y="2527300"/>
          <p14:tracePt t="81951" x="7156450" y="2527300"/>
          <p14:tracePt t="81961" x="7067550" y="2527300"/>
          <p14:tracePt t="81969" x="6965950" y="2527300"/>
          <p14:tracePt t="81985" x="6610350" y="2527300"/>
          <p14:tracePt t="82002" x="6057900" y="2559050"/>
          <p14:tracePt t="82018" x="5518150" y="2641600"/>
          <p14:tracePt t="82035" x="5035550" y="2698750"/>
          <p14:tracePt t="82052" x="4895850" y="2698750"/>
          <p14:tracePt t="82068" x="4864100" y="2698750"/>
          <p14:tracePt t="82085" x="4857750" y="2698750"/>
          <p14:tracePt t="82102" x="4857750" y="2686050"/>
          <p14:tracePt t="82118" x="4864100" y="2679700"/>
          <p14:tracePt t="82135" x="4870450" y="2673350"/>
          <p14:tracePt t="82152" x="4870450" y="2667000"/>
          <p14:tracePt t="82168" x="4870450" y="2647950"/>
          <p14:tracePt t="82185" x="4870450" y="2641600"/>
          <p14:tracePt t="82220" x="4870450" y="2622550"/>
          <p14:tracePt t="82237" x="4718050" y="2578100"/>
          <p14:tracePt t="82252" x="4521200" y="2540000"/>
          <p14:tracePt t="82269" x="4356100" y="2533650"/>
          <p14:tracePt t="82285" x="4286250" y="2533650"/>
          <p14:tracePt t="82302" x="4267200" y="2533650"/>
          <p14:tracePt t="82350" x="4273550" y="2540000"/>
          <p14:tracePt t="82360" x="4298950" y="2540000"/>
          <p14:tracePt t="82375" x="4311650" y="2540000"/>
          <p14:tracePt t="82398" x="4318000" y="2540000"/>
          <p14:tracePt t="82408" x="4318000" y="2527300"/>
          <p14:tracePt t="82418" x="4318000" y="2508250"/>
          <p14:tracePt t="82435" x="4311650" y="2425700"/>
          <p14:tracePt t="82452" x="4311650" y="2374900"/>
          <p14:tracePt t="82469" x="4311650" y="2330450"/>
          <p14:tracePt t="82485" x="4311650" y="2286000"/>
          <p14:tracePt t="82502" x="4362450" y="2254250"/>
          <p14:tracePt t="82519" x="4470400" y="2228850"/>
          <p14:tracePt t="82536" x="4629150" y="2228850"/>
          <p14:tracePt t="82553" x="4800600" y="2228850"/>
          <p14:tracePt t="82569" x="4927600" y="2228850"/>
          <p14:tracePt t="82586" x="5022850" y="2228850"/>
          <p14:tracePt t="82603" x="5073650" y="2228850"/>
          <p14:tracePt t="82619" x="5092700" y="2228850"/>
          <p14:tracePt t="82636" x="5105400" y="2247900"/>
          <p14:tracePt t="82652" x="5124450" y="2305050"/>
          <p14:tracePt t="82669" x="5137150" y="2374900"/>
          <p14:tracePt t="82686" x="5156200" y="2463800"/>
          <p14:tracePt t="82702" x="5162550" y="2520950"/>
          <p14:tracePt t="82719" x="5168900" y="2552700"/>
          <p14:tracePt t="82736" x="5168900" y="2559050"/>
          <p14:tracePt t="82782" x="5168900" y="2565400"/>
          <p14:tracePt t="83053" x="5168900" y="2571750"/>
          <p14:tracePt t="83077" x="5162550" y="2571750"/>
          <p14:tracePt t="83101" x="5156200" y="2571750"/>
          <p14:tracePt t="83125" x="5149850" y="2565400"/>
          <p14:tracePt t="83166" x="5143500" y="2559050"/>
          <p14:tracePt t="83192" x="5137150" y="2559050"/>
          <p14:tracePt t="83217" x="5124450" y="2552700"/>
          <p14:tracePt t="83232" x="5105400" y="2546350"/>
          <p14:tracePt t="83239" x="5086350" y="2540000"/>
          <p14:tracePt t="83247" x="5054600" y="2520950"/>
          <p14:tracePt t="83260" x="5010150" y="2508250"/>
          <p14:tracePt t="83277" x="4965700" y="2482850"/>
          <p14:tracePt t="83294" x="4959350" y="2476500"/>
          <p14:tracePt t="83327" x="4921250" y="2425700"/>
          <p14:tracePt t="83344" x="4908550" y="2387600"/>
          <p14:tracePt t="83360" x="4902200" y="2355850"/>
          <p14:tracePt t="83367" x="4902200" y="2349500"/>
          <p14:tracePt t="83377" x="4902200" y="2330450"/>
          <p14:tracePt t="83394" x="4895850" y="2317750"/>
          <p14:tracePt t="83411" x="4895850" y="2292350"/>
          <p14:tracePt t="83431" x="4895850" y="2273300"/>
          <p14:tracePt t="83445" x="4895850" y="2241550"/>
          <p14:tracePt t="83461" x="4895850" y="2228850"/>
          <p14:tracePt t="83478" x="4902200" y="2216150"/>
          <p14:tracePt t="83494" x="4908550" y="2209800"/>
          <p14:tracePt t="83511" x="4940300" y="2197100"/>
          <p14:tracePt t="83528" x="4965700" y="2190750"/>
          <p14:tracePt t="83544" x="4991100" y="2190750"/>
          <p14:tracePt t="83561" x="5016500" y="2190750"/>
          <p14:tracePt t="83578" x="5029200" y="2190750"/>
          <p14:tracePt t="83594" x="5035550" y="2190750"/>
          <p14:tracePt t="83612" x="5054600" y="2203450"/>
          <p14:tracePt t="83628" x="5073650" y="2241550"/>
          <p14:tracePt t="83645" x="5105400" y="2311400"/>
          <p14:tracePt t="83661" x="5124450" y="2355850"/>
          <p14:tracePt t="83678" x="5130800" y="2393950"/>
          <p14:tracePt t="83694" x="5137150" y="2438400"/>
          <p14:tracePt t="83711" x="5137150" y="2463800"/>
          <p14:tracePt t="83727" x="5149850" y="2489200"/>
          <p14:tracePt t="83744" x="5149850" y="2508250"/>
          <p14:tracePt t="83761" x="5149850" y="2514600"/>
          <p14:tracePt t="83777" x="5149850" y="2533650"/>
          <p14:tracePt t="83794" x="5143500" y="2546350"/>
          <p14:tracePt t="83811" x="5118100" y="2565400"/>
          <p14:tracePt t="83828" x="5060950" y="2578100"/>
          <p14:tracePt t="83844" x="5029200" y="2597150"/>
          <p14:tracePt t="83861" x="4984750" y="2609850"/>
          <p14:tracePt t="83878" x="4933950" y="2635250"/>
          <p14:tracePt t="83894" x="4889500" y="2654300"/>
          <p14:tracePt t="83911" x="4864100" y="2667000"/>
          <p14:tracePt t="83928" x="4851400" y="2673350"/>
          <p14:tracePt t="83961" x="4838700" y="2673350"/>
          <p14:tracePt t="83978" x="4832350" y="2673350"/>
          <p14:tracePt t="83995" x="4832350" y="2679700"/>
          <p14:tracePt t="84011" x="4826000" y="2679700"/>
          <p14:tracePt t="84029" x="4806950" y="2673350"/>
          <p14:tracePt t="84044" x="4787900" y="2654300"/>
          <p14:tracePt t="84061" x="4768850" y="2635250"/>
          <p14:tracePt t="84078" x="4756150" y="2616200"/>
          <p14:tracePt t="84094" x="4743450" y="2590800"/>
          <p14:tracePt t="84111" x="4730750" y="2559050"/>
          <p14:tracePt t="84128" x="4724400" y="2527300"/>
          <p14:tracePt t="84144" x="4724400" y="2514600"/>
          <p14:tracePt t="84161" x="4724400" y="2489200"/>
          <p14:tracePt t="84178" x="4724400" y="2470150"/>
          <p14:tracePt t="84194" x="4724400" y="2451100"/>
          <p14:tracePt t="84211" x="4724400" y="2444750"/>
          <p14:tracePt t="84229" x="4724400" y="2438400"/>
          <p14:tracePt t="84245" x="4724400" y="2425700"/>
          <p14:tracePt t="84261" x="4730750" y="2419350"/>
          <p14:tracePt t="84295" x="4743450" y="2419350"/>
          <p14:tracePt t="84328" x="4749800" y="2419350"/>
          <p14:tracePt t="84360" x="4756150" y="2419350"/>
          <p14:tracePt t="84387" x="4762500" y="2419350"/>
          <p14:tracePt t="84410" x="4768850" y="2419350"/>
          <p14:tracePt t="84417" x="4775200" y="2419350"/>
          <p14:tracePt t="84443" x="4781550" y="2432050"/>
          <p14:tracePt t="84456" x="4781550" y="2438400"/>
          <p14:tracePt t="84465" x="4794250" y="2451100"/>
          <p14:tracePt t="84478" x="4800600" y="2463800"/>
          <p14:tracePt t="84495" x="4806950" y="2476500"/>
          <p14:tracePt t="84512" x="4806950" y="2501900"/>
          <p14:tracePt t="84528" x="4819650" y="2514600"/>
          <p14:tracePt t="84545" x="4832350" y="2520950"/>
          <p14:tracePt t="84562" x="4851400" y="2527300"/>
          <p14:tracePt t="84578" x="4883150" y="2533650"/>
          <p14:tracePt t="84595" x="4946650" y="2540000"/>
          <p14:tracePt t="84614" x="5048250" y="2552700"/>
          <p14:tracePt t="84628" x="5156200" y="2571750"/>
          <p14:tracePt t="84645" x="5327650" y="2597150"/>
          <p14:tracePt t="84662" x="5448300" y="2597150"/>
          <p14:tracePt t="84678" x="5588000" y="2609850"/>
          <p14:tracePt t="84695" x="5715000" y="2609850"/>
          <p14:tracePt t="84712" x="5829300" y="2609850"/>
          <p14:tracePt t="84728" x="5899150" y="2609850"/>
          <p14:tracePt t="84745" x="5937250" y="2609850"/>
          <p14:tracePt t="84762" x="5962650" y="2603500"/>
          <p14:tracePt t="84778" x="5962650" y="2597150"/>
          <p14:tracePt t="84903" x="5975350" y="2590800"/>
          <p14:tracePt t="84912" x="5981700" y="2590800"/>
          <p14:tracePt t="84918" x="5994400" y="2590800"/>
          <p14:tracePt t="84928" x="6019800" y="2590800"/>
          <p14:tracePt t="84945" x="6121400" y="2590800"/>
          <p14:tracePt t="84962" x="6261100" y="2590800"/>
          <p14:tracePt t="84979" x="6470650" y="2590800"/>
          <p14:tracePt t="84995" x="6692900" y="2590800"/>
          <p14:tracePt t="85013" x="6908800" y="2552700"/>
          <p14:tracePt t="85029" x="7112000" y="2520950"/>
          <p14:tracePt t="85045" x="7181850" y="2508250"/>
          <p14:tracePt t="85062" x="7207250" y="2508250"/>
          <p14:tracePt t="85078" x="7213600" y="2508250"/>
          <p14:tracePt t="85299" x="7219950" y="2508250"/>
          <p14:tracePt t="85306" x="7207250" y="2514600"/>
          <p14:tracePt t="85315" x="7200900" y="2520950"/>
          <p14:tracePt t="85324" x="7188200" y="2527300"/>
          <p14:tracePt t="85341" x="7124700" y="2546350"/>
          <p14:tracePt t="85358" x="7016750" y="2565400"/>
          <p14:tracePt t="85374" x="6946900" y="2584450"/>
          <p14:tracePt t="85390" x="6788150" y="2584450"/>
          <p14:tracePt t="85411" x="6724650" y="2584450"/>
          <p14:tracePt t="85424" x="6692900" y="2590800"/>
          <p14:tracePt t="85441" x="6686550" y="2590800"/>
          <p14:tracePt t="85529" x="6673850" y="2597150"/>
          <p14:tracePt t="85721" x="6686550" y="2603500"/>
          <p14:tracePt t="85730" x="6711950" y="2603500"/>
          <p14:tracePt t="85739" x="6724650" y="2603500"/>
          <p14:tracePt t="85748" x="6756400" y="2603500"/>
          <p14:tracePt t="85765" x="6845300" y="2603500"/>
          <p14:tracePt t="85781" x="6870700" y="2603500"/>
          <p14:tracePt t="85798" x="6896100" y="2603500"/>
          <p14:tracePt t="85864" x="6902450" y="2603500"/>
          <p14:tracePt t="85873" x="6902450" y="2609850"/>
          <p14:tracePt t="85881" x="6902450" y="2616200"/>
          <p14:tracePt t="85898" x="6927850" y="2635250"/>
          <p14:tracePt t="85914" x="6934200" y="2647950"/>
          <p14:tracePt t="85931" x="6953250" y="2667000"/>
          <p14:tracePt t="85948" x="6972300" y="2667000"/>
          <p14:tracePt t="85965" x="6978650" y="2667000"/>
          <p14:tracePt t="85982" x="6997700" y="2673350"/>
          <p14:tracePt t="85998" x="7004050" y="2673350"/>
          <p14:tracePt t="86015" x="7010400" y="2673350"/>
          <p14:tracePt t="86031" x="7016750" y="2673350"/>
          <p14:tracePt t="86135" x="7023100" y="2679700"/>
          <p14:tracePt t="86143" x="7023100" y="2686050"/>
          <p14:tracePt t="86159" x="7016750" y="2698750"/>
          <p14:tracePt t="86169" x="6978650" y="2711450"/>
          <p14:tracePt t="86181" x="6877050" y="2736850"/>
          <p14:tracePt t="86198" x="6705600" y="2787650"/>
          <p14:tracePt t="86215" x="6508750" y="2851150"/>
          <p14:tracePt t="86232" x="6337300" y="2901950"/>
          <p14:tracePt t="86249" x="6184900" y="2940050"/>
          <p14:tracePt t="86265" x="6064250" y="2978150"/>
          <p14:tracePt t="86282" x="5994400" y="2978150"/>
          <p14:tracePt t="86299" x="5943600" y="2997200"/>
          <p14:tracePt t="86315" x="5930900" y="2997200"/>
          <p14:tracePt t="86332" x="5924550" y="2997200"/>
          <p14:tracePt t="86349" x="5911850" y="3003550"/>
          <p14:tracePt t="86366" x="5905500" y="3003550"/>
          <p14:tracePt t="86378" x="5880100" y="3003550"/>
          <p14:tracePt t="86387" x="5854700" y="3003550"/>
          <p14:tracePt t="86398" x="5803900" y="3003550"/>
          <p14:tracePt t="86415" x="5753100" y="3003550"/>
          <p14:tracePt t="86431" x="5695950" y="3003550"/>
          <p14:tracePt t="86448" x="5638800" y="3003550"/>
          <p14:tracePt t="86465" x="5575300" y="3003550"/>
          <p14:tracePt t="86482" x="5461000" y="3003550"/>
          <p14:tracePt t="86498" x="5302250" y="2997200"/>
          <p14:tracePt t="86515" x="5149850" y="2997200"/>
          <p14:tracePt t="86532" x="5054600" y="2997200"/>
          <p14:tracePt t="86548" x="5010150" y="3009900"/>
          <p14:tracePt t="86565" x="4997450" y="3009900"/>
          <p14:tracePt t="86650" x="4991100" y="3009900"/>
          <p14:tracePt t="86698" x="4991100" y="3016250"/>
          <p14:tracePt t="86706" x="4984750" y="3022600"/>
          <p14:tracePt t="86755" x="4972050" y="3022600"/>
          <p14:tracePt t="86802" x="4965700" y="3028950"/>
          <p14:tracePt t="86833" x="4953000" y="3035300"/>
          <p14:tracePt t="86848" x="4940300" y="3041650"/>
          <p14:tracePt t="86855" x="4933950" y="3041650"/>
          <p14:tracePt t="86865" x="4921250" y="3048000"/>
          <p14:tracePt t="86882" x="4883150" y="3073400"/>
          <p14:tracePt t="86887" x="4876800" y="3086100"/>
          <p14:tracePt t="86899" x="4857750" y="3092450"/>
          <p14:tracePt t="86915" x="4832350" y="3117850"/>
          <p14:tracePt t="86932" x="4819650" y="3136900"/>
          <p14:tracePt t="87047" x="4826000" y="3136900"/>
          <p14:tracePt t="87063" x="4832350" y="3136900"/>
          <p14:tracePt t="87079" x="4851400" y="3136900"/>
          <p14:tracePt t="87095" x="4870450" y="3143250"/>
          <p14:tracePt t="87110" x="4876800" y="3149600"/>
          <p14:tracePt t="87120" x="4883150" y="3149600"/>
          <p14:tracePt t="87137" x="4889500" y="3149600"/>
          <p14:tracePt t="87154" x="4895850" y="3155950"/>
          <p14:tracePt t="87167" x="4902200" y="3162300"/>
          <p14:tracePt t="87182" x="4921250" y="3162300"/>
          <p14:tracePt t="87199" x="4965700" y="3168650"/>
          <p14:tracePt t="87216" x="5035550" y="3187700"/>
          <p14:tracePt t="87232" x="5130800" y="3187700"/>
          <p14:tracePt t="87249" x="5238750" y="3200400"/>
          <p14:tracePt t="87266" x="5334000" y="3206750"/>
          <p14:tracePt t="87282" x="5429250" y="3232150"/>
          <p14:tracePt t="87299" x="5467350" y="3238500"/>
          <p14:tracePt t="87316" x="5499100" y="3244850"/>
          <p14:tracePt t="87332" x="5511800" y="3244850"/>
          <p14:tracePt t="87349" x="5518150" y="3244850"/>
          <p14:tracePt t="87819" x="5537200" y="3244850"/>
          <p14:tracePt t="87826" x="5543550" y="3244850"/>
          <p14:tracePt t="87835" x="5549900" y="3244850"/>
          <p14:tracePt t="87850" x="5562600" y="3244850"/>
          <p14:tracePt t="87865" x="5568950" y="3244850"/>
          <p14:tracePt t="87883" x="5575300" y="3244850"/>
          <p14:tracePt t="88395" x="5581650" y="3244850"/>
          <p14:tracePt t="88404" x="5581650" y="3232150"/>
          <p14:tracePt t="88418" x="5581650" y="3225800"/>
          <p14:tracePt t="88888" x="5581650" y="3219450"/>
          <p14:tracePt t="88899" x="5581650" y="3213100"/>
          <p14:tracePt t="88904" x="5581650" y="3206750"/>
          <p14:tracePt t="88917" x="5600700" y="3200400"/>
          <p14:tracePt t="88929" x="5664200" y="3200400"/>
          <p14:tracePt t="88946" x="5765800" y="3200400"/>
          <p14:tracePt t="88962" x="5848350" y="3200400"/>
          <p14:tracePt t="88979" x="5937250" y="3200400"/>
          <p14:tracePt t="88996" x="5988050" y="3194050"/>
          <p14:tracePt t="89013" x="6000750" y="3194050"/>
          <p14:tracePt t="89029" x="6007100" y="3187700"/>
          <p14:tracePt t="89781" x="6000750" y="3187700"/>
          <p14:tracePt t="89790" x="5975350" y="3194050"/>
          <p14:tracePt t="89802" x="5943600" y="3206750"/>
          <p14:tracePt t="89811" x="5937250" y="3213100"/>
          <p14:tracePt t="89824" x="5918200" y="3219450"/>
          <p14:tracePt t="89841" x="5911850" y="3225800"/>
          <p14:tracePt t="89857" x="5899150" y="3232150"/>
          <p14:tracePt t="89874" x="5892800" y="3238500"/>
          <p14:tracePt t="89891" x="5873750" y="3251200"/>
          <p14:tracePt t="89907" x="5848350" y="3295650"/>
          <p14:tracePt t="89924" x="5810250" y="3340100"/>
          <p14:tracePt t="89941" x="5778500" y="3378200"/>
          <p14:tracePt t="89957" x="5765800" y="3403600"/>
          <p14:tracePt t="89974" x="5759450" y="3416300"/>
          <p14:tracePt t="89992" x="5753100" y="3435350"/>
          <p14:tracePt t="90007" x="5746750" y="3460750"/>
          <p14:tracePt t="90024" x="5746750" y="3530600"/>
          <p14:tracePt t="90041" x="5740400" y="3606800"/>
          <p14:tracePt t="90057" x="5740400" y="3676650"/>
          <p14:tracePt t="90074" x="5740400" y="3714750"/>
          <p14:tracePt t="90090" x="5753100" y="3759200"/>
          <p14:tracePt t="90107" x="5784850" y="3803650"/>
          <p14:tracePt t="90124" x="5797550" y="3829050"/>
          <p14:tracePt t="90141" x="5810250" y="3854450"/>
          <p14:tracePt t="90157" x="5829300" y="3873500"/>
          <p14:tracePt t="90174" x="5854700" y="3873500"/>
          <p14:tracePt t="90193" x="5924550" y="3873500"/>
          <p14:tracePt t="90208" x="6000750" y="3873500"/>
          <p14:tracePt t="90225" x="6057900" y="3867150"/>
          <p14:tracePt t="90241" x="6108700" y="3841750"/>
          <p14:tracePt t="90258" x="6127750" y="3829050"/>
          <p14:tracePt t="90275" x="6146800" y="3816350"/>
          <p14:tracePt t="90291" x="6153150" y="3790950"/>
          <p14:tracePt t="90308" x="6153150" y="3765550"/>
          <p14:tracePt t="90325" x="6153150" y="3752850"/>
          <p14:tracePt t="90341" x="6153150" y="3727450"/>
          <p14:tracePt t="90358" x="6134100" y="3708400"/>
          <p14:tracePt t="90374" x="6121400" y="3702050"/>
          <p14:tracePt t="90420" x="6115050" y="3695700"/>
          <p14:tracePt t="90437" x="6115050" y="3689350"/>
          <p14:tracePt t="90464" x="6115050" y="3683000"/>
          <p14:tracePt t="90490" x="6115050" y="3676650"/>
          <p14:tracePt t="90516" x="6115050" y="3670300"/>
          <p14:tracePt t="90521" x="6115050" y="3663950"/>
          <p14:tracePt t="90532" x="6115050" y="3657600"/>
          <p14:tracePt t="90548" x="6115050" y="3638550"/>
          <p14:tracePt t="90558" x="6115050" y="3632200"/>
          <p14:tracePt t="90575" x="6115050" y="3575050"/>
          <p14:tracePt t="90594" x="6115050" y="3492500"/>
          <p14:tracePt t="90608" x="6115050" y="3454400"/>
          <p14:tracePt t="90625" x="6121400" y="3416300"/>
          <p14:tracePt t="90641" x="6172200" y="3365500"/>
          <p14:tracePt t="90658" x="6267450" y="3314700"/>
          <p14:tracePt t="90675" x="6381750" y="3276600"/>
          <p14:tracePt t="90691" x="6508750" y="3263900"/>
          <p14:tracePt t="90708" x="6673850" y="3238500"/>
          <p14:tracePt t="90725" x="6851650" y="3206750"/>
          <p14:tracePt t="90742" x="7023100" y="3181350"/>
          <p14:tracePt t="90758" x="7162800" y="3162300"/>
          <p14:tracePt t="90776" x="7251700" y="3143250"/>
          <p14:tracePt t="90793" x="7308850" y="3130550"/>
          <p14:tracePt t="90908" x="7315200" y="3130550"/>
          <p14:tracePt t="91185" x="7334250" y="3155950"/>
          <p14:tracePt t="91192" x="7366000" y="3194050"/>
          <p14:tracePt t="91200" x="7385050" y="3238500"/>
          <p14:tracePt t="91209" x="7410450" y="3295650"/>
          <p14:tracePt t="91226" x="7486650" y="3422650"/>
          <p14:tracePt t="91243" x="7556500" y="3556000"/>
          <p14:tracePt t="91259" x="7613650" y="3702050"/>
          <p14:tracePt t="91276" x="7664450" y="3822700"/>
          <p14:tracePt t="91293" x="7702550" y="3930650"/>
          <p14:tracePt t="91309" x="7727950" y="4000500"/>
          <p14:tracePt t="91326" x="7727950" y="4032250"/>
          <p14:tracePt t="91343" x="7727950" y="4051300"/>
          <p14:tracePt t="91360" x="7727950" y="4076700"/>
          <p14:tracePt t="91376" x="7727950" y="4089400"/>
          <p14:tracePt t="91393" x="7708900" y="4108450"/>
          <p14:tracePt t="91410" x="7696200" y="4121150"/>
          <p14:tracePt t="91426" x="7664450" y="4133850"/>
          <p14:tracePt t="91443" x="7632700" y="4146550"/>
          <p14:tracePt t="91460" x="7600950" y="4159250"/>
          <p14:tracePt t="91476" x="7556500" y="4178300"/>
          <p14:tracePt t="91493" x="7512050" y="4203700"/>
          <p14:tracePt t="91510" x="7442200" y="4248150"/>
          <p14:tracePt t="91527" x="7391400" y="4273550"/>
          <p14:tracePt t="91544" x="7372350" y="4292600"/>
          <p14:tracePt t="91560" x="7353300" y="4298950"/>
          <p14:tracePt t="91593" x="7353300" y="4305300"/>
          <p14:tracePt t="91610" x="7334250" y="4305300"/>
          <p14:tracePt t="91627" x="7264400" y="4305300"/>
          <p14:tracePt t="91643" x="7143750" y="4254500"/>
          <p14:tracePt t="91660" x="7010400" y="4197350"/>
          <p14:tracePt t="91676" x="6858000" y="4165600"/>
          <p14:tracePt t="91693" x="6686550" y="4133850"/>
          <p14:tracePt t="91710" x="6457950" y="4089400"/>
          <p14:tracePt t="91726" x="6216650" y="4057650"/>
          <p14:tracePt t="91744" x="6007100" y="4044950"/>
          <p14:tracePt t="91760" x="5797550" y="4051300"/>
          <p14:tracePt t="91777" x="5715000" y="4070350"/>
          <p14:tracePt t="91793" x="5664200" y="4083050"/>
          <p14:tracePt t="91810" x="5638800" y="4102100"/>
          <p14:tracePt t="91827" x="5600700" y="4108450"/>
          <p14:tracePt t="91843" x="5581650" y="4127500"/>
          <p14:tracePt t="91860" x="5543550" y="4152900"/>
          <p14:tracePt t="91877" x="5530850" y="4159250"/>
          <p14:tracePt t="91882" x="5518150" y="4159250"/>
          <p14:tracePt t="91893" x="5511800" y="4165600"/>
          <p14:tracePt t="91910" x="5454650" y="4197350"/>
          <p14:tracePt t="91927" x="5391150" y="4222750"/>
          <p14:tracePt t="91943" x="5314950" y="4254500"/>
          <p14:tracePt t="91960" x="5238750" y="4292600"/>
          <p14:tracePt t="91977" x="5137150" y="4343400"/>
          <p14:tracePt t="91994" x="5086350" y="4368800"/>
          <p14:tracePt t="92010" x="5035550" y="4375150"/>
          <p14:tracePt t="92027" x="4978400" y="4394200"/>
          <p14:tracePt t="92043" x="4946650" y="4406900"/>
          <p14:tracePt t="92060" x="4914900" y="4413250"/>
          <p14:tracePt t="92077" x="4902200" y="4419600"/>
          <p14:tracePt t="92093" x="4895850" y="4432300"/>
          <p14:tracePt t="92110" x="4876800" y="4438650"/>
          <p14:tracePt t="92127" x="4870450" y="4451350"/>
          <p14:tracePt t="92143" x="4832350" y="4476750"/>
          <p14:tracePt t="92160" x="4806950" y="4502150"/>
          <p14:tracePt t="92177" x="4787900" y="4521200"/>
          <p14:tracePt t="92194" x="4781550" y="4527550"/>
          <p14:tracePt t="92210" x="4768850" y="4533900"/>
          <p14:tracePt t="92243" x="4762500" y="4540250"/>
          <p14:tracePt t="92267" x="4749800" y="4540250"/>
          <p14:tracePt t="92277" x="4743450" y="4546600"/>
          <p14:tracePt t="92300" x="4724400" y="4546600"/>
          <p14:tracePt t="92310" x="4692650" y="4546600"/>
          <p14:tracePt t="92327" x="4610100" y="4552950"/>
          <p14:tracePt t="92344" x="4483100" y="4584700"/>
          <p14:tracePt t="92360" x="4375150" y="4603750"/>
          <p14:tracePt t="92377" x="4292600" y="4635500"/>
          <p14:tracePt t="92394" x="4273550" y="4641850"/>
          <p14:tracePt t="92557" x="4267200" y="4648200"/>
          <p14:tracePt t="92565" x="4260850" y="4648200"/>
          <p14:tracePt t="92577" x="4248150" y="4648200"/>
          <p14:tracePt t="92594" x="4222750" y="4648200"/>
          <p14:tracePt t="92611" x="4184650" y="4641850"/>
          <p14:tracePt t="92627" x="4102100" y="4610100"/>
          <p14:tracePt t="92644" x="3981450" y="4572000"/>
          <p14:tracePt t="92661" x="3898900" y="4533900"/>
          <p14:tracePt t="92678" x="3854450" y="4521200"/>
          <p14:tracePt t="92695" x="3829050" y="4502150"/>
          <p14:tracePt t="92711" x="3822700" y="4489450"/>
          <p14:tracePt t="92729" x="3822700" y="4476750"/>
          <p14:tracePt t="92745" x="3822700" y="4445000"/>
          <p14:tracePt t="92761" x="3822700" y="4406900"/>
          <p14:tracePt t="92778" x="3822700" y="4324350"/>
          <p14:tracePt t="92794" x="3822700" y="4248150"/>
          <p14:tracePt t="92811" x="3822700" y="4191000"/>
          <p14:tracePt t="92828" x="3822700" y="4140200"/>
          <p14:tracePt t="92844" x="3822700" y="4083050"/>
          <p14:tracePt t="92861" x="3835400" y="4025900"/>
          <p14:tracePt t="92878" x="3848100" y="3956050"/>
          <p14:tracePt t="92885" x="3854450" y="3937000"/>
          <p14:tracePt t="92894" x="3867150" y="3905250"/>
          <p14:tracePt t="92911" x="3879850" y="3879850"/>
          <p14:tracePt t="92928" x="3898900" y="3854450"/>
          <p14:tracePt t="92945" x="3917950" y="3829050"/>
          <p14:tracePt t="92961" x="3930650" y="3816350"/>
          <p14:tracePt t="92977" x="3956050" y="3797300"/>
          <p14:tracePt t="92994" x="3981450" y="3778250"/>
          <p14:tracePt t="93011" x="4006850" y="3771900"/>
          <p14:tracePt t="93027" x="4044950" y="3765550"/>
          <p14:tracePt t="93044" x="4102100" y="3752850"/>
          <p14:tracePt t="93061" x="4178300" y="3740150"/>
          <p14:tracePt t="93077" x="4248150" y="3733800"/>
          <p14:tracePt t="93094" x="4298950" y="3733800"/>
          <p14:tracePt t="93111" x="4349750" y="3733800"/>
          <p14:tracePt t="93128" x="4394200" y="3733800"/>
          <p14:tracePt t="93144" x="4451350" y="3733800"/>
          <p14:tracePt t="93161" x="4565650" y="3746500"/>
          <p14:tracePt t="93178" x="4635500" y="3765550"/>
          <p14:tracePt t="93194" x="4673600" y="3778250"/>
          <p14:tracePt t="93211" x="4711700" y="3790950"/>
          <p14:tracePt t="93228" x="4743450" y="3810000"/>
          <p14:tracePt t="93244" x="4762500" y="3835400"/>
          <p14:tracePt t="93261" x="4781550" y="3848100"/>
          <p14:tracePt t="93278" x="4800600" y="3873500"/>
          <p14:tracePt t="93294" x="4819650" y="3892550"/>
          <p14:tracePt t="93349" x="4845050" y="3956050"/>
          <p14:tracePt t="93353" x="4851400" y="3968750"/>
          <p14:tracePt t="93361" x="4851400" y="3987800"/>
          <p14:tracePt t="93378" x="4851400" y="3994150"/>
          <p14:tracePt t="93394" x="4857750" y="4013200"/>
          <p14:tracePt t="93411" x="4857750" y="4044950"/>
          <p14:tracePt t="93428" x="4864100" y="4064000"/>
          <p14:tracePt t="93445" x="4864100" y="4089400"/>
          <p14:tracePt t="93461" x="4864100" y="4102100"/>
          <p14:tracePt t="93478" x="4864100" y="4114800"/>
          <p14:tracePt t="93512" x="4864100" y="4121150"/>
          <p14:tracePt t="93529" x="4864100" y="4127500"/>
          <p14:tracePt t="93546" x="4864100" y="4140200"/>
          <p14:tracePt t="93562" x="4864100" y="4146550"/>
          <p14:tracePt t="93595" x="4851400" y="4152900"/>
          <p14:tracePt t="93700" x="4845050" y="4152900"/>
          <p14:tracePt t="93709" x="4838700" y="4152900"/>
          <p14:tracePt t="93740" x="4832350" y="4152900"/>
          <p14:tracePt t="93755" x="4826000" y="4152900"/>
          <p14:tracePt t="93764" x="4819650" y="4152900"/>
          <p14:tracePt t="93772" x="4806950" y="4152900"/>
          <p14:tracePt t="93781" x="4800600" y="4152900"/>
          <p14:tracePt t="93797" x="4781550" y="4152900"/>
          <p14:tracePt t="93812" x="4756150" y="4165600"/>
          <p14:tracePt t="93828" x="4718050" y="4165600"/>
          <p14:tracePt t="93845" x="4654550" y="4184650"/>
          <p14:tracePt t="93862" x="4584700" y="4210050"/>
          <p14:tracePt t="93879" x="4483100" y="4241800"/>
          <p14:tracePt t="93885" x="4438650" y="4254500"/>
          <p14:tracePt t="93895" x="4400550" y="4279900"/>
          <p14:tracePt t="93912" x="4337050" y="4311650"/>
          <p14:tracePt t="93928" x="4298950" y="4330700"/>
          <p14:tracePt t="93945" x="4292600" y="4337050"/>
          <p14:tracePt t="94359" x="4292600" y="4343400"/>
          <p14:tracePt t="94366" x="4292600" y="4356100"/>
          <p14:tracePt t="94380" x="4324350" y="4406900"/>
          <p14:tracePt t="94388" x="4343400" y="4419600"/>
          <p14:tracePt t="94400" x="4368800" y="4445000"/>
          <p14:tracePt t="94418" x="4425950" y="4483100"/>
          <p14:tracePt t="94433" x="4470400" y="4527550"/>
          <p14:tracePt t="94450" x="4489450" y="4546600"/>
          <p14:tracePt t="94638" x="4483100" y="4552950"/>
          <p14:tracePt t="94654" x="4476750" y="4552950"/>
          <p14:tracePt t="94661" x="4464050" y="4552950"/>
          <p14:tracePt t="94675" x="4457700" y="4552950"/>
          <p14:tracePt t="94689" x="4451350" y="4559300"/>
          <p14:tracePt t="94706" x="4432300" y="4565650"/>
          <p14:tracePt t="94723" x="4419600" y="4565650"/>
          <p14:tracePt t="94739" x="4400550" y="4584700"/>
          <p14:tracePt t="94756" x="4394200" y="4584700"/>
          <p14:tracePt t="94772" x="4368800" y="4597400"/>
          <p14:tracePt t="94789" x="4324350" y="4610100"/>
          <p14:tracePt t="94805" x="4286250" y="4616450"/>
          <p14:tracePt t="94822" x="4254500" y="4622800"/>
          <p14:tracePt t="94839" x="4229100" y="4635500"/>
          <p14:tracePt t="94856" x="4210050" y="4641850"/>
          <p14:tracePt t="94872" x="4203700" y="4641850"/>
          <p14:tracePt t="94878" x="4197350" y="4641850"/>
          <p14:tracePt t="94892" x="4191000" y="4641850"/>
          <p14:tracePt t="94910" x="4184650" y="4641850"/>
          <p14:tracePt t="94925" x="4178300" y="4641850"/>
          <p14:tracePt t="94943" x="4171950" y="4641850"/>
          <p14:tracePt t="94956" x="4159250" y="4648200"/>
          <p14:tracePt t="94972" x="4140200" y="4648200"/>
          <p14:tracePt t="94989" x="4133850" y="4648200"/>
          <p14:tracePt t="95006" x="4108450" y="4654550"/>
          <p14:tracePt t="95023" x="4089400" y="4654550"/>
          <p14:tracePt t="95039" x="4064000" y="4654550"/>
          <p14:tracePt t="95056" x="4025900" y="4654550"/>
          <p14:tracePt t="95072" x="3987800" y="4654550"/>
          <p14:tracePt t="95089" x="3962400" y="4654550"/>
          <p14:tracePt t="95106" x="3917950" y="4654550"/>
          <p14:tracePt t="95122" x="3911600" y="4654550"/>
          <p14:tracePt t="95139" x="3886200" y="4641850"/>
          <p14:tracePt t="95156" x="3867150" y="4635500"/>
          <p14:tracePt t="95172" x="3854450" y="4622800"/>
          <p14:tracePt t="95189" x="3835400" y="4610100"/>
          <p14:tracePt t="95206" x="3835400" y="4603750"/>
          <p14:tracePt t="95223" x="3829050" y="4591050"/>
          <p14:tracePt t="95239" x="3829050" y="4584700"/>
          <p14:tracePt t="95256" x="3816350" y="4565650"/>
          <p14:tracePt t="95273" x="3816350" y="4552950"/>
          <p14:tracePt t="95289" x="3816350" y="4521200"/>
          <p14:tracePt t="95306" x="3816350" y="4502150"/>
          <p14:tracePt t="95322" x="3816350" y="4470400"/>
          <p14:tracePt t="95340" x="3816350" y="4445000"/>
          <p14:tracePt t="95356" x="3816350" y="4419600"/>
          <p14:tracePt t="95373" x="3816350" y="4387850"/>
          <p14:tracePt t="95380" x="3816350" y="4375150"/>
          <p14:tracePt t="95389" x="3816350" y="4349750"/>
          <p14:tracePt t="95406" x="3816350" y="4324350"/>
          <p14:tracePt t="95423" x="3822700" y="4292600"/>
          <p14:tracePt t="95439" x="3829050" y="4267200"/>
          <p14:tracePt t="95456" x="3841750" y="4241800"/>
          <p14:tracePt t="95473" x="3841750" y="4216400"/>
          <p14:tracePt t="95489" x="3848100" y="4191000"/>
          <p14:tracePt t="95506" x="3873500" y="4152900"/>
          <p14:tracePt t="95523" x="3886200" y="4133850"/>
          <p14:tracePt t="95539" x="3898900" y="4102100"/>
          <p14:tracePt t="95556" x="3917950" y="4083050"/>
          <p14:tracePt t="95573" x="3937000" y="4057650"/>
          <p14:tracePt t="95590" x="3962400" y="4038600"/>
          <p14:tracePt t="95606" x="3975100" y="4019550"/>
          <p14:tracePt t="95623" x="3987800" y="4019550"/>
          <p14:tracePt t="95640" x="4013200" y="4006850"/>
          <p14:tracePt t="95657" x="4038600" y="3994150"/>
          <p14:tracePt t="95675" x="4064000" y="3987800"/>
          <p14:tracePt t="95690" x="4095750" y="3981450"/>
          <p14:tracePt t="95706" x="4159250" y="3962400"/>
          <p14:tracePt t="95723" x="4197350" y="3949700"/>
          <p14:tracePt t="95740" x="4222750" y="3949700"/>
          <p14:tracePt t="95756" x="4241800" y="3943350"/>
          <p14:tracePt t="95773" x="4254500" y="3943350"/>
          <p14:tracePt t="95790" x="4260850" y="3943350"/>
          <p14:tracePt t="95807" x="4279900" y="3943350"/>
          <p14:tracePt t="95823" x="4286250" y="3943350"/>
          <p14:tracePt t="95840" x="4311650" y="3943350"/>
          <p14:tracePt t="95857" x="4337050" y="3943350"/>
          <p14:tracePt t="95873" x="4368800" y="3943350"/>
          <p14:tracePt t="95880" x="4381500" y="3943350"/>
          <p14:tracePt t="95890" x="4425950" y="3943350"/>
          <p14:tracePt t="95907" x="4470400" y="3943350"/>
          <p14:tracePt t="95923" x="4514850" y="3943350"/>
          <p14:tracePt t="95940" x="4552950" y="3943350"/>
          <p14:tracePt t="95957" x="4565650" y="3943350"/>
          <p14:tracePt t="95973" x="4584700" y="3943350"/>
          <p14:tracePt t="95990" x="4603750" y="3943350"/>
          <p14:tracePt t="96007" x="4610100" y="3943350"/>
          <p14:tracePt t="96023" x="4616450" y="3949700"/>
          <p14:tracePt t="96040" x="4641850" y="3968750"/>
          <p14:tracePt t="96056" x="4654550" y="3975100"/>
          <p14:tracePt t="96073" x="4686300" y="3994150"/>
          <p14:tracePt t="96090" x="4711700" y="4006850"/>
          <p14:tracePt t="96106" x="4724400" y="4019550"/>
          <p14:tracePt t="96123" x="4743450" y="4032250"/>
          <p14:tracePt t="96140" x="4749800" y="4038600"/>
          <p14:tracePt t="96156" x="4762500" y="4051300"/>
          <p14:tracePt t="96173" x="4768850" y="4064000"/>
          <p14:tracePt t="96190" x="4768850" y="4076700"/>
          <p14:tracePt t="96207" x="4775200" y="4089400"/>
          <p14:tracePt t="96224" x="4775200" y="4095750"/>
          <p14:tracePt t="96240" x="4775200" y="4121150"/>
          <p14:tracePt t="96257" x="4775200" y="4146550"/>
          <p14:tracePt t="96275" x="4775200" y="4165600"/>
          <p14:tracePt t="96291" x="4775200" y="4191000"/>
          <p14:tracePt t="96307" x="4775200" y="4197350"/>
          <p14:tracePt t="96324" x="4775200" y="4222750"/>
          <p14:tracePt t="96340" x="4775200" y="4241800"/>
          <p14:tracePt t="96357" x="4775200" y="4254500"/>
          <p14:tracePt t="96374" x="4768850" y="4267200"/>
          <p14:tracePt t="96390" x="4762500" y="4279900"/>
          <p14:tracePt t="96407" x="4756150" y="4292600"/>
          <p14:tracePt t="96423" x="4749800" y="4311650"/>
          <p14:tracePt t="96440" x="4730750" y="4324350"/>
          <p14:tracePt t="96457" x="4718050" y="4349750"/>
          <p14:tracePt t="96474" x="4686300" y="4387850"/>
          <p14:tracePt t="96490" x="4667250" y="4406900"/>
          <p14:tracePt t="96507" x="4641850" y="4432300"/>
          <p14:tracePt t="96524" x="4616450" y="4451350"/>
          <p14:tracePt t="96540" x="4603750" y="4464050"/>
          <p14:tracePt t="96557" x="4591050" y="4476750"/>
          <p14:tracePt t="96574" x="4572000" y="4489450"/>
          <p14:tracePt t="96590" x="4565650" y="4495800"/>
          <p14:tracePt t="96607" x="4552950" y="4508500"/>
          <p14:tracePt t="96624" x="4533900" y="4508500"/>
          <p14:tracePt t="96640" x="4521200" y="4527550"/>
          <p14:tracePt t="96657" x="4508500" y="4533900"/>
          <p14:tracePt t="96674" x="4476750" y="4552950"/>
          <p14:tracePt t="96691" x="4457700" y="4559300"/>
          <p14:tracePt t="96707" x="4419600" y="4572000"/>
          <p14:tracePt t="96724" x="4394200" y="4578350"/>
          <p14:tracePt t="96741" x="4362450" y="4584700"/>
          <p14:tracePt t="96757" x="4298950" y="4603750"/>
          <p14:tracePt t="96774" x="4254500" y="4610100"/>
          <p14:tracePt t="96790" x="4184650" y="4616450"/>
          <p14:tracePt t="96807" x="4146550" y="4622800"/>
          <p14:tracePt t="96824" x="4095750" y="4635500"/>
          <p14:tracePt t="96841" x="4070350" y="4635500"/>
          <p14:tracePt t="96857" x="4051300" y="4641850"/>
          <p14:tracePt t="96874" x="4025900" y="4641850"/>
          <p14:tracePt t="96891" x="4006850" y="4641850"/>
          <p14:tracePt t="96907" x="4000500" y="4641850"/>
          <p14:tracePt t="96924" x="3994150" y="4641850"/>
          <p14:tracePt t="96941" x="3987800" y="4641850"/>
          <p14:tracePt t="96974" x="3981450" y="4641850"/>
          <p14:tracePt t="96991" x="3962400" y="4635500"/>
          <p14:tracePt t="97008" x="3943350" y="4597400"/>
          <p14:tracePt t="97024" x="3937000" y="4572000"/>
          <p14:tracePt t="97041" x="3924300" y="4527550"/>
          <p14:tracePt t="97057" x="3905250" y="4470400"/>
          <p14:tracePt t="97074" x="3905250" y="4387850"/>
          <p14:tracePt t="97091" x="3905250" y="4330700"/>
          <p14:tracePt t="97107" x="3905250" y="4273550"/>
          <p14:tracePt t="97124" x="3924300" y="4222750"/>
          <p14:tracePt t="97141" x="3949700" y="4171950"/>
          <p14:tracePt t="97157" x="3981450" y="4102100"/>
          <p14:tracePt t="97174" x="4019550" y="4044950"/>
          <p14:tracePt t="97191" x="4044950" y="4013200"/>
          <p14:tracePt t="97208" x="4070350" y="3975100"/>
          <p14:tracePt t="97224" x="4089400" y="3937000"/>
          <p14:tracePt t="97241" x="4127500" y="3898900"/>
          <p14:tracePt t="97258" x="4140200" y="3886200"/>
          <p14:tracePt t="97274" x="4159250" y="3867150"/>
          <p14:tracePt t="97291" x="4216400" y="3835400"/>
          <p14:tracePt t="97308" x="4241800" y="3822700"/>
          <p14:tracePt t="97324" x="4292600" y="3803650"/>
          <p14:tracePt t="97341" x="4324350" y="3790950"/>
          <p14:tracePt t="97358" x="4362450" y="3771900"/>
          <p14:tracePt t="97374" x="4394200" y="3765550"/>
          <p14:tracePt t="97382" x="4406900" y="3765550"/>
          <p14:tracePt t="97391" x="4413250" y="3765550"/>
          <p14:tracePt t="97408" x="4445000" y="3765550"/>
          <p14:tracePt t="97425" x="4476750" y="3765550"/>
          <p14:tracePt t="97441" x="4527550" y="3765550"/>
          <p14:tracePt t="97462" x="4578350" y="3765550"/>
          <p14:tracePt t="97475" x="4591050" y="3771900"/>
          <p14:tracePt t="97491" x="4603750" y="3784600"/>
          <p14:tracePt t="97510" x="4622800" y="3797300"/>
          <p14:tracePt t="97525" x="4635500" y="3822700"/>
          <p14:tracePt t="97542" x="4641850" y="3841750"/>
          <p14:tracePt t="97558" x="4654550" y="3873500"/>
          <p14:tracePt t="97575" x="4660900" y="3892550"/>
          <p14:tracePt t="97592" x="4673600" y="3924300"/>
          <p14:tracePt t="97608" x="4692650" y="3956050"/>
          <p14:tracePt t="97625" x="4699000" y="3987800"/>
          <p14:tracePt t="97641" x="4705350" y="4013200"/>
          <p14:tracePt t="97658" x="4705350" y="4044950"/>
          <p14:tracePt t="97675" x="4718050" y="4076700"/>
          <p14:tracePt t="97691" x="4718050" y="4114800"/>
          <p14:tracePt t="97708" x="4718050" y="4146550"/>
          <p14:tracePt t="97724" x="4718050" y="4178300"/>
          <p14:tracePt t="97741" x="4718050" y="4210050"/>
          <p14:tracePt t="97758" x="4718050" y="4235450"/>
          <p14:tracePt t="97775" x="4705350" y="4273550"/>
          <p14:tracePt t="97791" x="4686300" y="4330700"/>
          <p14:tracePt t="97808" x="4660900" y="4387850"/>
          <p14:tracePt t="97825" x="4641850" y="4413250"/>
          <p14:tracePt t="97842" x="4610100" y="4451350"/>
          <p14:tracePt t="97858" x="4578350" y="4476750"/>
          <p14:tracePt t="97876" x="4546600" y="4514850"/>
          <p14:tracePt t="97886" x="4533900" y="4521200"/>
          <p14:tracePt t="97894" x="4521200" y="4521200"/>
          <p14:tracePt t="97909" x="4495800" y="4540250"/>
          <p14:tracePt t="97925" x="4476750" y="4546600"/>
          <p14:tracePt t="97942" x="4464050" y="4552950"/>
          <p14:tracePt t="97959" x="4457700" y="4552950"/>
          <p14:tracePt t="97975" x="4451350" y="4552950"/>
          <p14:tracePt t="97992" x="4438650" y="4552950"/>
          <p14:tracePt t="98257" x="4432300" y="4533900"/>
          <p14:tracePt t="98264" x="4432300" y="4502150"/>
          <p14:tracePt t="98273" x="4432300" y="4470400"/>
          <p14:tracePt t="98283" x="4432300" y="4445000"/>
          <p14:tracePt t="98298" x="4438650" y="4432300"/>
          <p14:tracePt t="100543" x="4457700" y="4425950"/>
          <p14:tracePt t="100550" x="4464050" y="4425950"/>
          <p14:tracePt t="100559" x="4476750" y="4425950"/>
          <p14:tracePt t="100576" x="4483100" y="4425950"/>
          <p14:tracePt t="100589" x="4489450" y="4432300"/>
          <p14:tracePt t="100605" x="4508500" y="4438650"/>
          <p14:tracePt t="100622" x="4508500" y="4445000"/>
          <p14:tracePt t="100655" x="4514850" y="4445000"/>
          <p14:tracePt t="101360" x="4533900" y="4451350"/>
          <p14:tracePt t="101369" x="4578350" y="4451350"/>
          <p14:tracePt t="101382" x="4616450" y="4464050"/>
          <p14:tracePt t="101390" x="4673600" y="4476750"/>
          <p14:tracePt t="101402" x="4705350" y="4476750"/>
          <p14:tracePt t="101419" x="4775200" y="4483100"/>
          <p14:tracePt t="101435" x="4819650" y="4483100"/>
          <p14:tracePt t="101453" x="4857750" y="4483100"/>
          <p14:tracePt t="101469" x="4864100" y="4483100"/>
          <p14:tracePt t="101713" x="4870450" y="4489450"/>
          <p14:tracePt t="101730" x="4870450" y="4495800"/>
          <p14:tracePt t="101737" x="4889500" y="4508500"/>
          <p14:tracePt t="101751" x="4959350" y="4546600"/>
          <p14:tracePt t="101759" x="5029200" y="4578350"/>
          <p14:tracePt t="101771" x="5118100" y="4610100"/>
          <p14:tracePt t="101788" x="5334000" y="4667250"/>
          <p14:tracePt t="101804" x="5607050" y="4699000"/>
          <p14:tracePt t="101820" x="5765800" y="4699000"/>
          <p14:tracePt t="101837" x="5886450" y="4692650"/>
          <p14:tracePt t="101854" x="5969000" y="4660900"/>
          <p14:tracePt t="101871" x="6000750" y="4641850"/>
          <p14:tracePt t="101887" x="6000750" y="4635500"/>
          <p14:tracePt t="101904" x="6000750" y="4616450"/>
          <p14:tracePt t="101921" x="6000750" y="4603750"/>
          <p14:tracePt t="101937" x="5981700" y="4565650"/>
          <p14:tracePt t="101954" x="5956300" y="4540250"/>
          <p14:tracePt t="101971" x="5924550" y="4521200"/>
          <p14:tracePt t="101987" x="5911850" y="4508500"/>
          <p14:tracePt t="102004" x="5899150" y="4502150"/>
          <p14:tracePt t="102021" x="5886450" y="4476750"/>
          <p14:tracePt t="102037" x="5886450" y="4451350"/>
          <p14:tracePt t="102054" x="5880100" y="4425950"/>
          <p14:tracePt t="102071" x="5873750" y="4394200"/>
          <p14:tracePt t="102087" x="5854700" y="4368800"/>
          <p14:tracePt t="102104" x="5835650" y="4349750"/>
          <p14:tracePt t="102121" x="5816600" y="4318000"/>
          <p14:tracePt t="102137" x="5797550" y="4292600"/>
          <p14:tracePt t="102154" x="5772150" y="4292600"/>
          <p14:tracePt t="102171" x="5753100" y="4273550"/>
          <p14:tracePt t="102188" x="5746750" y="4273550"/>
          <p14:tracePt t="102426" x="5740400" y="4273550"/>
          <p14:tracePt t="102433" x="5734050" y="4273550"/>
          <p14:tracePt t="102444" x="5727700" y="4273550"/>
          <p14:tracePt t="102462" x="5721350" y="4343400"/>
          <p14:tracePt t="102479" x="5721350" y="4521200"/>
          <p14:tracePt t="102494" x="5721350" y="4578350"/>
          <p14:tracePt t="102510" x="5708650" y="4686300"/>
          <p14:tracePt t="102527" x="5689600" y="4718050"/>
          <p14:tracePt t="102543" x="5683250" y="4724400"/>
          <p14:tracePt t="102577" x="5670550" y="4730750"/>
          <p14:tracePt t="102593" x="5664200" y="4737100"/>
          <p14:tracePt t="102610" x="5638800" y="4737100"/>
          <p14:tracePt t="102627" x="5632450" y="4743450"/>
          <p14:tracePt t="102643" x="5626100" y="4743450"/>
          <p14:tracePt t="102662" x="5613400" y="4756150"/>
          <p14:tracePt t="102693" x="5600700" y="4768850"/>
          <p14:tracePt t="102727" x="5594350" y="4775200"/>
          <p14:tracePt t="103736" x="5613400" y="4775200"/>
          <p14:tracePt t="103745" x="5632450" y="4762500"/>
          <p14:tracePt t="103754" x="5670550" y="4730750"/>
          <p14:tracePt t="103764" x="5721350" y="4679950"/>
          <p14:tracePt t="103782" x="5918200" y="4533900"/>
          <p14:tracePt t="103799" x="6032500" y="4451350"/>
          <p14:tracePt t="103814" x="6127750" y="4387850"/>
          <p14:tracePt t="103831" x="6172200" y="4368800"/>
          <p14:tracePt t="103847" x="6203950" y="4362450"/>
          <p14:tracePt t="103864" x="6235700" y="4356100"/>
          <p14:tracePt t="103881" x="6242050" y="4356100"/>
          <p14:tracePt t="103889" x="6248400" y="4356100"/>
          <p14:tracePt t="103897" x="6254750" y="4356100"/>
          <p14:tracePt t="103914" x="6261100" y="4356100"/>
          <p14:tracePt t="103930" x="6267450" y="4356100"/>
          <p14:tracePt t="104032" x="6273800" y="4356100"/>
          <p14:tracePt t="104039" x="6280150" y="4356100"/>
          <p14:tracePt t="104047" x="6286500" y="4356100"/>
          <p14:tracePt t="104064" x="6318250" y="4343400"/>
          <p14:tracePt t="104080" x="6350000" y="4318000"/>
          <p14:tracePt t="104097" x="6362700" y="4318000"/>
          <p14:tracePt t="104114" x="6375400" y="4298950"/>
          <p14:tracePt t="104147" x="6381750" y="4298950"/>
          <p14:tracePt t="104164" x="6388100" y="4298950"/>
          <p14:tracePt t="104181" x="6464300" y="4298950"/>
          <p14:tracePt t="104198" x="6724650" y="4318000"/>
          <p14:tracePt t="104214" x="6940550" y="4349750"/>
          <p14:tracePt t="104231" x="7162800" y="4375150"/>
          <p14:tracePt t="104247" x="7353300" y="4400550"/>
          <p14:tracePt t="104264" x="7493000" y="4400550"/>
          <p14:tracePt t="104281" x="7550150" y="4400550"/>
          <p14:tracePt t="104562" x="7531100" y="4400550"/>
          <p14:tracePt t="104570" x="7499350" y="4400550"/>
          <p14:tracePt t="104587" x="7454900" y="4400550"/>
          <p14:tracePt t="104604" x="7397750" y="4400550"/>
          <p14:tracePt t="104620" x="7340600" y="4400550"/>
          <p14:tracePt t="104637" x="7302500" y="4400550"/>
          <p14:tracePt t="104654" x="7277100" y="4406900"/>
          <p14:tracePt t="108420" x="7245350" y="4406900"/>
          <p14:tracePt t="108428" x="7226300" y="4406900"/>
          <p14:tracePt t="108435" x="7194550" y="4406900"/>
          <p14:tracePt t="108451" x="7150100" y="4406900"/>
          <p14:tracePt t="108468" x="7086600" y="4406900"/>
          <p14:tracePt t="108484" x="7010400" y="4406900"/>
          <p14:tracePt t="108501" x="6934200" y="4406900"/>
          <p14:tracePt t="108518" x="6883400" y="4406900"/>
          <p14:tracePt t="108534" x="6838950" y="4406900"/>
          <p14:tracePt t="108554" x="6781800" y="4406900"/>
          <p14:tracePt t="108568" x="6762750" y="4406900"/>
          <p14:tracePt t="108584" x="6737350" y="4406900"/>
          <p14:tracePt t="108601" x="6699250" y="4406900"/>
          <p14:tracePt t="108618" x="6635750" y="4406900"/>
          <p14:tracePt t="108634" x="6559550" y="4413250"/>
          <p14:tracePt t="108651" x="6477000" y="4425950"/>
          <p14:tracePt t="108668" x="6407150" y="4438650"/>
          <p14:tracePt t="108684" x="6362700" y="4438650"/>
          <p14:tracePt t="108701" x="6318250" y="4438650"/>
          <p14:tracePt t="108718" x="6267450" y="4438650"/>
          <p14:tracePt t="108735" x="6197600" y="4438650"/>
          <p14:tracePt t="108752" x="6134100" y="4438650"/>
          <p14:tracePt t="108768" x="6089650" y="4438650"/>
          <p14:tracePt t="108785" x="6051550" y="4438650"/>
          <p14:tracePt t="108801" x="5994400" y="4438650"/>
          <p14:tracePt t="108818" x="5943600" y="4438650"/>
          <p14:tracePt t="108835" x="5892800" y="4438650"/>
          <p14:tracePt t="108851" x="5829300" y="4438650"/>
          <p14:tracePt t="108868" x="5778500" y="4438650"/>
          <p14:tracePt t="108885" x="5708650" y="4425950"/>
          <p14:tracePt t="108901" x="5600700" y="4419600"/>
          <p14:tracePt t="108909" x="5537200" y="4413250"/>
          <p14:tracePt t="108918" x="5473700" y="4394200"/>
          <p14:tracePt t="108935" x="5384800" y="4387850"/>
          <p14:tracePt t="108952" x="5340350" y="4387850"/>
          <p14:tracePt t="108968" x="5334000" y="4387850"/>
          <p14:tracePt t="109058" x="5327650" y="4387850"/>
          <p14:tracePt t="109081" x="5321300" y="4387850"/>
          <p14:tracePt t="109113" x="5314950" y="4387850"/>
          <p14:tracePt t="109261" x="5334000" y="4387850"/>
          <p14:tracePt t="109267" x="5359400" y="4387850"/>
          <p14:tracePt t="109276" x="5378450" y="4387850"/>
          <p14:tracePt t="109291" x="5467350" y="4387850"/>
          <p14:tracePt t="109307" x="5556250" y="4387850"/>
          <p14:tracePt t="109324" x="5670550" y="4387850"/>
          <p14:tracePt t="109341" x="5791200" y="4387850"/>
          <p14:tracePt t="109357" x="5905500" y="4387850"/>
          <p14:tracePt t="109374" x="6045200" y="4387850"/>
          <p14:tracePt t="109380" x="6096000" y="4387850"/>
          <p14:tracePt t="109391" x="6140450" y="4387850"/>
          <p14:tracePt t="109408" x="6248400" y="4381500"/>
          <p14:tracePt t="109424" x="6324600" y="4375150"/>
          <p14:tracePt t="109441" x="6407150" y="4356100"/>
          <p14:tracePt t="109457" x="6432550" y="4356100"/>
          <p14:tracePt t="109474" x="6438900" y="4356100"/>
          <p14:tracePt t="109491" x="6451600" y="4349750"/>
          <p14:tracePt t="109524" x="6457950" y="4349750"/>
          <p14:tracePt t="109541" x="6464300" y="4349750"/>
          <p14:tracePt t="109558" x="6483350" y="4349750"/>
          <p14:tracePt t="109574" x="6489700" y="4349750"/>
          <p14:tracePt t="109591" x="6508750" y="4349750"/>
          <p14:tracePt t="109609" x="6534150" y="4349750"/>
          <p14:tracePt t="109626" x="6553200" y="4349750"/>
          <p14:tracePt t="109641" x="6565900" y="4349750"/>
          <p14:tracePt t="109658" x="6578600" y="4349750"/>
          <p14:tracePt t="109933" x="6584950" y="4349750"/>
          <p14:tracePt t="109941" x="6591300" y="4343400"/>
          <p14:tracePt t="109947" x="6610350" y="4330700"/>
          <p14:tracePt t="109957" x="6642100" y="4324350"/>
          <p14:tracePt t="109974" x="6756400" y="4292600"/>
          <p14:tracePt t="109991" x="6902450" y="4273550"/>
          <p14:tracePt t="110009" x="7067550" y="4248150"/>
          <p14:tracePt t="110026" x="7251700" y="4216400"/>
          <p14:tracePt t="110041" x="7308850" y="4203700"/>
          <p14:tracePt t="110057" x="7327900" y="4203700"/>
          <p14:tracePt t="110074" x="7334250" y="4203700"/>
          <p14:tracePt t="110091" x="7340600" y="4203700"/>
          <p14:tracePt t="110107" x="7359650" y="4203700"/>
          <p14:tracePt t="110124" x="7372350" y="4203700"/>
          <p14:tracePt t="110141" x="7391400" y="4203700"/>
          <p14:tracePt t="110157" x="7410450" y="4203700"/>
          <p14:tracePt t="110174" x="7429500" y="4203700"/>
          <p14:tracePt t="110191" x="7435850" y="4203700"/>
          <p14:tracePt t="110208" x="7448550" y="4203700"/>
          <p14:tracePt t="110225" x="7486650" y="4203700"/>
          <p14:tracePt t="110241" x="7524750" y="4203700"/>
          <p14:tracePt t="110258" x="7569200" y="4203700"/>
          <p14:tracePt t="110275" x="7600950" y="4197350"/>
          <p14:tracePt t="110291" x="7613650" y="4197350"/>
          <p14:tracePt t="110308" x="7620000" y="4197350"/>
          <p14:tracePt t="110710" x="7613650" y="4197350"/>
          <p14:tracePt t="110718" x="7600950" y="4197350"/>
          <p14:tracePt t="110726" x="7594600" y="4203700"/>
          <p14:tracePt t="110735" x="7575550" y="4216400"/>
          <p14:tracePt t="110751" x="7524750" y="4248150"/>
          <p14:tracePt t="110769" x="7416800" y="4298950"/>
          <p14:tracePt t="110785" x="7245350" y="4368800"/>
          <p14:tracePt t="110802" x="6883400" y="4483100"/>
          <p14:tracePt t="110818" x="6648450" y="4559300"/>
          <p14:tracePt t="110835" x="6477000" y="4603750"/>
          <p14:tracePt t="110851" x="6375400" y="4635500"/>
          <p14:tracePt t="110868" x="6299200" y="4660900"/>
          <p14:tracePt t="110885" x="6254750" y="4667250"/>
          <p14:tracePt t="110893" x="6242050" y="4667250"/>
          <p14:tracePt t="110901" x="6210300" y="4679950"/>
          <p14:tracePt t="110918" x="6184900" y="4679950"/>
          <p14:tracePt t="110935" x="6140450" y="4679950"/>
          <p14:tracePt t="110952" x="6096000" y="4699000"/>
          <p14:tracePt t="110969" x="6057900" y="4705350"/>
          <p14:tracePt t="110985" x="6045200" y="4705350"/>
          <p14:tracePt t="111002" x="6013450" y="4705350"/>
          <p14:tracePt t="111018" x="5956300" y="4705350"/>
          <p14:tracePt t="111035" x="5886450" y="4705350"/>
          <p14:tracePt t="111051" x="5784850" y="4705350"/>
          <p14:tracePt t="111068" x="5689600" y="4724400"/>
          <p14:tracePt t="111085" x="5638800" y="4737100"/>
          <p14:tracePt t="111102" x="5619750" y="4737100"/>
          <p14:tracePt t="111187" x="5613400" y="4737100"/>
          <p14:tracePt t="111211" x="5607050" y="4737100"/>
          <p14:tracePt t="111227" x="5600700" y="4737100"/>
          <p14:tracePt t="111252" x="5594350" y="4737100"/>
          <p14:tracePt t="111373" x="5632450" y="4737100"/>
          <p14:tracePt t="111383" x="5683250" y="4737100"/>
          <p14:tracePt t="111396" x="5810250" y="4737100"/>
          <p14:tracePt t="111419" x="6032500" y="4737100"/>
          <p14:tracePt t="111436" x="6146800" y="4737100"/>
          <p14:tracePt t="111452" x="6261100" y="4730750"/>
          <p14:tracePt t="111469" x="6324600" y="4724400"/>
          <p14:tracePt t="111485" x="6362700" y="4718050"/>
          <p14:tracePt t="111502" x="6381750" y="4718050"/>
          <p14:tracePt t="111519" x="6394450" y="4718050"/>
          <p14:tracePt t="111535" x="6407150" y="4718050"/>
          <p14:tracePt t="111552" x="6432550" y="4718050"/>
          <p14:tracePt t="111569" x="6483350" y="4718050"/>
          <p14:tracePt t="111585" x="6591300" y="4718050"/>
          <p14:tracePt t="111602" x="6673850" y="4718050"/>
          <p14:tracePt t="111619" x="6743700" y="4705350"/>
          <p14:tracePt t="111635" x="6788150" y="4699000"/>
          <p14:tracePt t="111652" x="6800850" y="4699000"/>
          <p14:tracePt t="111991" x="6813550" y="4692650"/>
          <p14:tracePt t="112008" x="6813550" y="4686300"/>
          <p14:tracePt t="112023" x="6826250" y="4679950"/>
          <p14:tracePt t="112029" x="6832600" y="4673600"/>
          <p14:tracePt t="112045" x="6832600" y="4667250"/>
          <p14:tracePt t="112052" x="6845300" y="4660900"/>
          <p14:tracePt t="112065" x="6851650" y="4660900"/>
          <p14:tracePt t="112082" x="6896100" y="4641850"/>
          <p14:tracePt t="112098" x="6965950" y="4629150"/>
          <p14:tracePt t="112115" x="7016750" y="4610100"/>
          <p14:tracePt t="112132" x="7073900" y="4591050"/>
          <p14:tracePt t="112148" x="7099300" y="4584700"/>
          <p14:tracePt t="112165" x="7124700" y="4578350"/>
          <p14:tracePt t="112182" x="7137400" y="4572000"/>
          <p14:tracePt t="112199" x="7143750" y="4565650"/>
          <p14:tracePt t="113195" x="7156450" y="4565650"/>
          <p14:tracePt t="113202" x="7175500" y="4565650"/>
          <p14:tracePt t="113212" x="7226300" y="4546600"/>
          <p14:tracePt t="113220" x="7264400" y="4527550"/>
          <p14:tracePt t="113236" x="7321550" y="4508500"/>
          <p14:tracePt t="113253" x="7372350" y="4483100"/>
          <p14:tracePt t="113270" x="7429500" y="4476750"/>
          <p14:tracePt t="113286" x="7454900" y="4457700"/>
          <p14:tracePt t="113303" x="7467600" y="4457700"/>
          <p14:tracePt t="113336" x="7473950" y="4451350"/>
          <p14:tracePt t="116093" x="7467600" y="4451350"/>
          <p14:tracePt t="116100" x="7461250" y="4451350"/>
          <p14:tracePt t="116117" x="7442200" y="4451350"/>
          <p14:tracePt t="116124" x="7435850" y="4451350"/>
          <p14:tracePt t="116134" x="7416800" y="4451350"/>
          <p14:tracePt t="116151" x="7391400" y="4457700"/>
          <p14:tracePt t="116184" x="7385050" y="4464050"/>
          <p14:tracePt t="116271" x="7378700" y="4464050"/>
          <p14:tracePt t="116279" x="7378700" y="4470400"/>
          <p14:tracePt t="116288" x="7372350" y="4470400"/>
          <p14:tracePt t="116301" x="7359650" y="4470400"/>
          <p14:tracePt t="116317" x="7340600" y="4476750"/>
          <p14:tracePt t="116334" x="7321550" y="4483100"/>
          <p14:tracePt t="116351" x="7296150" y="4495800"/>
          <p14:tracePt t="116367" x="7264400" y="4495800"/>
          <p14:tracePt t="116384" x="7232650" y="4514850"/>
          <p14:tracePt t="116390" x="7226300" y="4521200"/>
          <p14:tracePt t="116401" x="7213600" y="4521200"/>
          <p14:tracePt t="116417" x="7207250" y="4527550"/>
          <p14:tracePt t="116434" x="7200900" y="4527550"/>
          <p14:tracePt t="116451" x="7181850" y="4540250"/>
          <p14:tracePt t="116467" x="7169150" y="4552950"/>
          <p14:tracePt t="116484" x="7156450" y="4552950"/>
          <p14:tracePt t="116501" x="7150100" y="4565650"/>
          <p14:tracePt t="116517" x="7143750" y="4565650"/>
          <p14:tracePt t="116534" x="7131050" y="4578350"/>
          <p14:tracePt t="116551" x="7118350" y="4584700"/>
          <p14:tracePt t="116567" x="7099300" y="4610100"/>
          <p14:tracePt t="116585" x="7073900" y="4622800"/>
          <p14:tracePt t="116601" x="7029450" y="4641850"/>
          <p14:tracePt t="116617" x="6985000" y="4667250"/>
          <p14:tracePt t="116634" x="6965950" y="4679950"/>
          <p14:tracePt t="116651" x="6934200" y="4692650"/>
          <p14:tracePt t="116667" x="6877050" y="4705350"/>
          <p14:tracePt t="116684" x="6819900" y="4711700"/>
          <p14:tracePt t="116701" x="6775450" y="4711700"/>
          <p14:tracePt t="116717" x="6750050" y="4724400"/>
          <p14:tracePt t="116734" x="6731000" y="4724400"/>
          <p14:tracePt t="116751" x="6711950" y="4730750"/>
          <p14:tracePt t="116784" x="6699250" y="4730750"/>
          <p14:tracePt t="116976" x="6692900" y="4730750"/>
          <p14:tracePt t="116983" x="6673850" y="4730750"/>
          <p14:tracePt t="116993" x="6635750" y="4730750"/>
          <p14:tracePt t="117007" x="6527800" y="4730750"/>
          <p14:tracePt t="117023" x="6318250" y="4730750"/>
          <p14:tracePt t="117040" x="5848350" y="4730750"/>
          <p14:tracePt t="117056" x="5162550" y="4730750"/>
          <p14:tracePt t="117073" x="4559300" y="4730750"/>
          <p14:tracePt t="117090" x="4171950" y="4730750"/>
          <p14:tracePt t="117107" x="3956050" y="4730750"/>
          <p14:tracePt t="117123" x="3835400" y="4724400"/>
          <p14:tracePt t="117140" x="3810000" y="4711700"/>
          <p14:tracePt t="117173" x="3803650" y="4705350"/>
          <p14:tracePt t="117190" x="3803650" y="4692650"/>
          <p14:tracePt t="117207" x="3797300" y="4686300"/>
          <p14:tracePt t="117223" x="3784600" y="4686300"/>
          <p14:tracePt t="117240" x="3778250" y="4679950"/>
          <p14:tracePt t="117257" x="3765550" y="4673600"/>
          <p14:tracePt t="117273" x="3721100" y="4660900"/>
          <p14:tracePt t="117290" x="3619500" y="4641850"/>
          <p14:tracePt t="117308" x="3498850" y="4622800"/>
          <p14:tracePt t="117325" x="3333750" y="4584700"/>
          <p14:tracePt t="117340" x="3270250" y="4552950"/>
          <p14:tracePt t="117357" x="3232150" y="4540250"/>
          <p14:tracePt t="117374" x="3232150" y="4527550"/>
          <p14:tracePt t="117390" x="3232150" y="4508500"/>
          <p14:tracePt t="117398" x="3232150" y="4495800"/>
          <p14:tracePt t="117407" x="3232150" y="4483100"/>
          <p14:tracePt t="117424" x="3232150" y="4457700"/>
          <p14:tracePt t="117440" x="3232150" y="4425950"/>
          <p14:tracePt t="117457" x="3238500" y="4400550"/>
          <p14:tracePt t="117474" x="3244850" y="4375150"/>
          <p14:tracePt t="117490" x="3244850" y="4362450"/>
          <p14:tracePt t="117507" x="3244850" y="4356100"/>
          <p14:tracePt t="117550" x="3244850" y="4343400"/>
          <p14:tracePt t="117624" x="3257550" y="4343400"/>
          <p14:tracePt t="117632" x="3263900" y="4343400"/>
          <p14:tracePt t="117648" x="3276600" y="4337050"/>
          <p14:tracePt t="117657" x="3289300" y="4337050"/>
          <p14:tracePt t="117674" x="3308350" y="4324350"/>
          <p14:tracePt t="117691" x="3327400" y="4318000"/>
          <p14:tracePt t="117710" x="3333750" y="4305300"/>
          <p14:tracePt t="117724" x="3340100" y="4305300"/>
          <p14:tracePt t="117741" x="3346450" y="4305300"/>
          <p14:tracePt t="117848" x="3365500" y="4305300"/>
          <p14:tracePt t="117866" x="3384550" y="4305300"/>
          <p14:tracePt t="117872" x="3403600" y="4305300"/>
          <p14:tracePt t="117886" x="3448050" y="4305300"/>
          <p14:tracePt t="117908" x="3517900" y="4305300"/>
          <p14:tracePt t="117924" x="3556000" y="4305300"/>
          <p14:tracePt t="117941" x="3568700" y="4305300"/>
          <p14:tracePt t="118010" x="3575050" y="4305300"/>
          <p14:tracePt t="118078" x="3587750" y="4305300"/>
          <p14:tracePt t="11829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13" y="550069"/>
            <a:ext cx="10487025" cy="5848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08200" y="1003320"/>
              <a:ext cx="10268280" cy="5455080"/>
            </p14:xfrm>
          </p:contentPart>
        </mc:Choice>
        <mc:Fallback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8840" y="993960"/>
                <a:ext cx="10287000" cy="5473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1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093"/>
    </mc:Choice>
    <mc:Fallback>
      <p:transition spd="slow" advTm="224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862012"/>
            <a:ext cx="10848975" cy="5133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2880" y="2381400"/>
              <a:ext cx="9995040" cy="35816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2372040"/>
                <a:ext cx="10013760" cy="3600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9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84"/>
    </mc:Choice>
    <mc:Fallback>
      <p:transition spd="slow" advTm="115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885825"/>
            <a:ext cx="9344025" cy="5086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7920" y="1263600"/>
              <a:ext cx="8712360" cy="45788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8560" y="1254240"/>
                <a:ext cx="8731080" cy="4597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37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24"/>
    </mc:Choice>
    <mc:Fallback>
      <p:transition spd="slow" advTm="126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" y="0"/>
            <a:ext cx="10422915" cy="67360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1360" y="596880"/>
              <a:ext cx="9671400" cy="61725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000" y="587520"/>
                <a:ext cx="9690120" cy="6191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645"/>
    </mc:Choice>
    <mc:Fallback>
      <p:transition spd="slow" advTm="201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</Words>
  <Application>Microsoft Office PowerPoint</Application>
  <PresentationFormat>와이드스크린</PresentationFormat>
  <Paragraphs>4</Paragraphs>
  <Slides>13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6</cp:revision>
  <dcterms:created xsi:type="dcterms:W3CDTF">2021-03-29T02:55:46Z</dcterms:created>
  <dcterms:modified xsi:type="dcterms:W3CDTF">2021-03-29T04:26:26Z</dcterms:modified>
</cp:coreProperties>
</file>